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56" r:id="rId5"/>
    <p:sldMasterId id="2147483662" r:id="rId6"/>
    <p:sldMasterId id="2147483668" r:id="rId7"/>
  </p:sldMasterIdLst>
  <p:handoutMasterIdLst>
    <p:handoutMasterId r:id="rId63"/>
  </p:handoutMasterIdLst>
  <p:sldIdLst>
    <p:sldId id="256" r:id="rId8"/>
    <p:sldId id="258" r:id="rId9"/>
    <p:sldId id="259" r:id="rId10"/>
    <p:sldId id="257" r:id="rId11"/>
    <p:sldId id="260" r:id="rId12"/>
    <p:sldId id="522" r:id="rId13"/>
    <p:sldId id="261" r:id="rId14"/>
    <p:sldId id="524" r:id="rId15"/>
    <p:sldId id="704" r:id="rId16"/>
    <p:sldId id="702" r:id="rId17"/>
    <p:sldId id="703" r:id="rId18"/>
    <p:sldId id="705" r:id="rId19"/>
    <p:sldId id="706" r:id="rId20"/>
    <p:sldId id="708" r:id="rId21"/>
    <p:sldId id="709" r:id="rId22"/>
    <p:sldId id="707" r:id="rId23"/>
    <p:sldId id="262" r:id="rId24"/>
    <p:sldId id="538" r:id="rId25"/>
    <p:sldId id="528" r:id="rId26"/>
    <p:sldId id="527" r:id="rId27"/>
    <p:sldId id="263" r:id="rId28"/>
    <p:sldId id="529" r:id="rId29"/>
    <p:sldId id="530" r:id="rId30"/>
    <p:sldId id="531" r:id="rId31"/>
    <p:sldId id="532" r:id="rId32"/>
    <p:sldId id="533" r:id="rId33"/>
    <p:sldId id="536" r:id="rId34"/>
    <p:sldId id="534" r:id="rId35"/>
    <p:sldId id="537" r:id="rId36"/>
    <p:sldId id="264" r:id="rId37"/>
    <p:sldId id="539" r:id="rId38"/>
    <p:sldId id="713" r:id="rId39"/>
    <p:sldId id="714" r:id="rId40"/>
    <p:sldId id="540" r:id="rId41"/>
    <p:sldId id="541" r:id="rId42"/>
    <p:sldId id="542" r:id="rId43"/>
    <p:sldId id="543" r:id="rId44"/>
    <p:sldId id="544" r:id="rId45"/>
    <p:sldId id="545" r:id="rId46"/>
    <p:sldId id="546" r:id="rId47"/>
    <p:sldId id="547" r:id="rId48"/>
    <p:sldId id="548" r:id="rId49"/>
    <p:sldId id="549" r:id="rId50"/>
    <p:sldId id="550" r:id="rId51"/>
    <p:sldId id="553" r:id="rId52"/>
    <p:sldId id="554" r:id="rId53"/>
    <p:sldId id="555" r:id="rId54"/>
    <p:sldId id="556" r:id="rId55"/>
    <p:sldId id="558" r:id="rId56"/>
    <p:sldId id="557" r:id="rId57"/>
    <p:sldId id="265" r:id="rId58"/>
    <p:sldId id="710" r:id="rId59"/>
    <p:sldId id="711" r:id="rId60"/>
    <p:sldId id="712" r:id="rId61"/>
    <p:sldId id="523" r:id="rId62"/>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E30D31-DEEE-4C42-83A0-299EF22373AC}" v="1" dt="2025-09-19T13:26:11.0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86" autoAdjust="0"/>
    <p:restoredTop sz="94660"/>
  </p:normalViewPr>
  <p:slideViewPr>
    <p:cSldViewPr snapToGrid="0">
      <p:cViewPr varScale="1">
        <p:scale>
          <a:sx n="111" d="100"/>
          <a:sy n="111" d="100"/>
        </p:scale>
        <p:origin x="400" y="200"/>
      </p:cViewPr>
      <p:guideLst/>
    </p:cSldViewPr>
  </p:slideViewPr>
  <p:notesTextViewPr>
    <p:cViewPr>
      <p:scale>
        <a:sx n="1" d="1"/>
        <a:sy n="1" d="1"/>
      </p:scale>
      <p:origin x="0" y="0"/>
    </p:cViewPr>
  </p:notesTextViewPr>
  <p:notesViewPr>
    <p:cSldViewPr snapToGrid="0">
      <p:cViewPr varScale="1">
        <p:scale>
          <a:sx n="118" d="100"/>
          <a:sy n="118" d="100"/>
        </p:scale>
        <p:origin x="7644" y="10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handoutMaster" Target="handoutMasters/handoutMaster1.xml"/><Relationship Id="rId68" Type="http://schemas.microsoft.com/office/2016/11/relationships/changesInfo" Target="changesInfos/changesInfo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slide" Target="slides/slide54.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tableStyles" Target="tableStyle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Alexis Janda" userId="1f227e26-6259-47d3-b693-dce21943f79e" providerId="ADAL" clId="{AC126249-B622-5691-8DDC-0CA2049A161D}"/>
    <pc:docChg chg="undo redo custSel addSld delSld modSld sldOrd">
      <pc:chgData name="Laura Alexis Janda" userId="1f227e26-6259-47d3-b693-dce21943f79e" providerId="ADAL" clId="{AC126249-B622-5691-8DDC-0CA2049A161D}" dt="2025-09-19T14:03:45.731" v="4980" actId="2696"/>
      <pc:docMkLst>
        <pc:docMk/>
      </pc:docMkLst>
      <pc:sldChg chg="modSp mod">
        <pc:chgData name="Laura Alexis Janda" userId="1f227e26-6259-47d3-b693-dce21943f79e" providerId="ADAL" clId="{AC126249-B622-5691-8DDC-0CA2049A161D}" dt="2025-09-19T13:26:34.301" v="4971" actId="20577"/>
        <pc:sldMkLst>
          <pc:docMk/>
          <pc:sldMk cId="68082197" sldId="256"/>
        </pc:sldMkLst>
        <pc:spChg chg="mod">
          <ac:chgData name="Laura Alexis Janda" userId="1f227e26-6259-47d3-b693-dce21943f79e" providerId="ADAL" clId="{AC126249-B622-5691-8DDC-0CA2049A161D}" dt="2025-09-19T13:26:34.301" v="4971" actId="20577"/>
          <ac:spMkLst>
            <pc:docMk/>
            <pc:sldMk cId="68082197" sldId="256"/>
            <ac:spMk id="2" creationId="{00000000-0000-0000-0000-000000000000}"/>
          </ac:spMkLst>
        </pc:spChg>
      </pc:sldChg>
      <pc:sldChg chg="modSp mod">
        <pc:chgData name="Laura Alexis Janda" userId="1f227e26-6259-47d3-b693-dce21943f79e" providerId="ADAL" clId="{AC126249-B622-5691-8DDC-0CA2049A161D}" dt="2025-09-10T16:03:08.578" v="4648" actId="20577"/>
        <pc:sldMkLst>
          <pc:docMk/>
          <pc:sldMk cId="4174170680" sldId="258"/>
        </pc:sldMkLst>
        <pc:spChg chg="mod">
          <ac:chgData name="Laura Alexis Janda" userId="1f227e26-6259-47d3-b693-dce21943f79e" providerId="ADAL" clId="{AC126249-B622-5691-8DDC-0CA2049A161D}" dt="2025-09-10T16:03:08.578" v="4648" actId="20577"/>
          <ac:spMkLst>
            <pc:docMk/>
            <pc:sldMk cId="4174170680" sldId="258"/>
            <ac:spMk id="11" creationId="{D55C5BD7-694F-194E-9A26-08D65F8A0928}"/>
          </ac:spMkLst>
        </pc:spChg>
      </pc:sldChg>
      <pc:sldChg chg="modSp mod">
        <pc:chgData name="Laura Alexis Janda" userId="1f227e26-6259-47d3-b693-dce21943f79e" providerId="ADAL" clId="{AC126249-B622-5691-8DDC-0CA2049A161D}" dt="2025-09-10T16:03:42.268" v="4649" actId="20577"/>
        <pc:sldMkLst>
          <pc:docMk/>
          <pc:sldMk cId="1702067775" sldId="259"/>
        </pc:sldMkLst>
        <pc:spChg chg="mod">
          <ac:chgData name="Laura Alexis Janda" userId="1f227e26-6259-47d3-b693-dce21943f79e" providerId="ADAL" clId="{AC126249-B622-5691-8DDC-0CA2049A161D}" dt="2025-09-10T16:03:42.268" v="4649" actId="20577"/>
          <ac:spMkLst>
            <pc:docMk/>
            <pc:sldMk cId="1702067775" sldId="259"/>
            <ac:spMk id="11" creationId="{2195A64D-B9AB-764F-0824-256092D939F2}"/>
          </ac:spMkLst>
        </pc:spChg>
      </pc:sldChg>
      <pc:sldChg chg="modSp add del mod">
        <pc:chgData name="Laura Alexis Janda" userId="1f227e26-6259-47d3-b693-dce21943f79e" providerId="ADAL" clId="{AC126249-B622-5691-8DDC-0CA2049A161D}" dt="2025-09-19T14:03:45.718" v="4978" actId="2696"/>
        <pc:sldMkLst>
          <pc:docMk/>
          <pc:sldMk cId="4080453897" sldId="361"/>
        </pc:sldMkLst>
      </pc:sldChg>
      <pc:sldChg chg="del">
        <pc:chgData name="Laura Alexis Janda" userId="1f227e26-6259-47d3-b693-dce21943f79e" providerId="ADAL" clId="{AC126249-B622-5691-8DDC-0CA2049A161D}" dt="2025-09-19T13:32:12.188" v="4972" actId="2696"/>
        <pc:sldMkLst>
          <pc:docMk/>
          <pc:sldMk cId="1822036761" sldId="515"/>
        </pc:sldMkLst>
      </pc:sldChg>
      <pc:sldChg chg="del">
        <pc:chgData name="Laura Alexis Janda" userId="1f227e26-6259-47d3-b693-dce21943f79e" providerId="ADAL" clId="{AC126249-B622-5691-8DDC-0CA2049A161D}" dt="2025-09-19T13:32:12.194" v="4975" actId="2696"/>
        <pc:sldMkLst>
          <pc:docMk/>
          <pc:sldMk cId="955728143" sldId="516"/>
        </pc:sldMkLst>
      </pc:sldChg>
      <pc:sldChg chg="del">
        <pc:chgData name="Laura Alexis Janda" userId="1f227e26-6259-47d3-b693-dce21943f79e" providerId="ADAL" clId="{AC126249-B622-5691-8DDC-0CA2049A161D}" dt="2025-09-19T13:32:12.190" v="4974" actId="2696"/>
        <pc:sldMkLst>
          <pc:docMk/>
          <pc:sldMk cId="970755810" sldId="519"/>
        </pc:sldMkLst>
      </pc:sldChg>
      <pc:sldChg chg="del">
        <pc:chgData name="Laura Alexis Janda" userId="1f227e26-6259-47d3-b693-dce21943f79e" providerId="ADAL" clId="{AC126249-B622-5691-8DDC-0CA2049A161D}" dt="2025-09-19T13:32:12.189" v="4973" actId="2696"/>
        <pc:sldMkLst>
          <pc:docMk/>
          <pc:sldMk cId="2463497388" sldId="520"/>
        </pc:sldMkLst>
      </pc:sldChg>
      <pc:sldChg chg="del">
        <pc:chgData name="Laura Alexis Janda" userId="1f227e26-6259-47d3-b693-dce21943f79e" providerId="ADAL" clId="{AC126249-B622-5691-8DDC-0CA2049A161D}" dt="2025-09-19T13:32:12.202" v="4976" actId="2696"/>
        <pc:sldMkLst>
          <pc:docMk/>
          <pc:sldMk cId="3652883202" sldId="521"/>
        </pc:sldMkLst>
      </pc:sldChg>
      <pc:sldChg chg="modSp mod">
        <pc:chgData name="Laura Alexis Janda" userId="1f227e26-6259-47d3-b693-dce21943f79e" providerId="ADAL" clId="{AC126249-B622-5691-8DDC-0CA2049A161D}" dt="2025-09-10T16:09:52.611" v="4772" actId="20577"/>
        <pc:sldMkLst>
          <pc:docMk/>
          <pc:sldMk cId="3049461290" sldId="523"/>
        </pc:sldMkLst>
        <pc:spChg chg="mod">
          <ac:chgData name="Laura Alexis Janda" userId="1f227e26-6259-47d3-b693-dce21943f79e" providerId="ADAL" clId="{AC126249-B622-5691-8DDC-0CA2049A161D}" dt="2025-09-10T16:09:52.611" v="4772" actId="20577"/>
          <ac:spMkLst>
            <pc:docMk/>
            <pc:sldMk cId="3049461290" sldId="523"/>
            <ac:spMk id="4" creationId="{8DF98432-F393-5239-E91A-AB80EF0A0F08}"/>
          </ac:spMkLst>
        </pc:spChg>
      </pc:sldChg>
      <pc:sldChg chg="del">
        <pc:chgData name="Laura Alexis Janda" userId="1f227e26-6259-47d3-b693-dce21943f79e" providerId="ADAL" clId="{AC126249-B622-5691-8DDC-0CA2049A161D}" dt="2025-09-05T17:20:47.773" v="3242" actId="2696"/>
        <pc:sldMkLst>
          <pc:docMk/>
          <pc:sldMk cId="853109548" sldId="525"/>
        </pc:sldMkLst>
      </pc:sldChg>
      <pc:sldChg chg="del">
        <pc:chgData name="Laura Alexis Janda" userId="1f227e26-6259-47d3-b693-dce21943f79e" providerId="ADAL" clId="{AC126249-B622-5691-8DDC-0CA2049A161D}" dt="2025-09-05T17:20:47.771" v="3241" actId="2696"/>
        <pc:sldMkLst>
          <pc:docMk/>
          <pc:sldMk cId="3987536849" sldId="526"/>
        </pc:sldMkLst>
      </pc:sldChg>
      <pc:sldChg chg="addSp modSp mod">
        <pc:chgData name="Laura Alexis Janda" userId="1f227e26-6259-47d3-b693-dce21943f79e" providerId="ADAL" clId="{AC126249-B622-5691-8DDC-0CA2049A161D}" dt="2025-09-10T16:21:14.100" v="4806" actId="1076"/>
        <pc:sldMkLst>
          <pc:docMk/>
          <pc:sldMk cId="610822754" sldId="527"/>
        </pc:sldMkLst>
        <pc:spChg chg="add mod">
          <ac:chgData name="Laura Alexis Janda" userId="1f227e26-6259-47d3-b693-dce21943f79e" providerId="ADAL" clId="{AC126249-B622-5691-8DDC-0CA2049A161D}" dt="2025-09-10T16:21:14.100" v="4806" actId="1076"/>
          <ac:spMkLst>
            <pc:docMk/>
            <pc:sldMk cId="610822754" sldId="527"/>
            <ac:spMk id="3" creationId="{0F14CA4F-6B79-F3D7-2836-15984A80C834}"/>
          </ac:spMkLst>
        </pc:spChg>
        <pc:picChg chg="mod">
          <ac:chgData name="Laura Alexis Janda" userId="1f227e26-6259-47d3-b693-dce21943f79e" providerId="ADAL" clId="{AC126249-B622-5691-8DDC-0CA2049A161D}" dt="2025-09-10T16:21:07.194" v="4805" actId="1076"/>
          <ac:picMkLst>
            <pc:docMk/>
            <pc:sldMk cId="610822754" sldId="527"/>
            <ac:picMk id="1026" creationId="{66AAA79A-4591-C40A-1F62-9C25F6DDB0C9}"/>
          </ac:picMkLst>
        </pc:picChg>
      </pc:sldChg>
      <pc:sldChg chg="modSp mod">
        <pc:chgData name="Laura Alexis Janda" userId="1f227e26-6259-47d3-b693-dce21943f79e" providerId="ADAL" clId="{AC126249-B622-5691-8DDC-0CA2049A161D}" dt="2025-09-04T13:27:48.363" v="2" actId="122"/>
        <pc:sldMkLst>
          <pc:docMk/>
          <pc:sldMk cId="3393706798" sldId="528"/>
        </pc:sldMkLst>
        <pc:spChg chg="mod">
          <ac:chgData name="Laura Alexis Janda" userId="1f227e26-6259-47d3-b693-dce21943f79e" providerId="ADAL" clId="{AC126249-B622-5691-8DDC-0CA2049A161D}" dt="2025-09-04T13:27:48.363" v="2" actId="122"/>
          <ac:spMkLst>
            <pc:docMk/>
            <pc:sldMk cId="3393706798" sldId="528"/>
            <ac:spMk id="2" creationId="{0622FC6D-E422-A5FE-1030-DE7D88E229A1}"/>
          </ac:spMkLst>
        </pc:spChg>
      </pc:sldChg>
      <pc:sldChg chg="modSp new mod">
        <pc:chgData name="Laura Alexis Janda" userId="1f227e26-6259-47d3-b693-dce21943f79e" providerId="ADAL" clId="{AC126249-B622-5691-8DDC-0CA2049A161D}" dt="2025-09-10T16:22:14.977" v="4809" actId="20577"/>
        <pc:sldMkLst>
          <pc:docMk/>
          <pc:sldMk cId="2284115670" sldId="529"/>
        </pc:sldMkLst>
        <pc:spChg chg="mod">
          <ac:chgData name="Laura Alexis Janda" userId="1f227e26-6259-47d3-b693-dce21943f79e" providerId="ADAL" clId="{AC126249-B622-5691-8DDC-0CA2049A161D}" dt="2025-09-04T14:32:01.757" v="1352" actId="255"/>
          <ac:spMkLst>
            <pc:docMk/>
            <pc:sldMk cId="2284115670" sldId="529"/>
            <ac:spMk id="2" creationId="{0B8AE394-4019-8432-868E-1412357838E5}"/>
          </ac:spMkLst>
        </pc:spChg>
        <pc:spChg chg="mod">
          <ac:chgData name="Laura Alexis Janda" userId="1f227e26-6259-47d3-b693-dce21943f79e" providerId="ADAL" clId="{AC126249-B622-5691-8DDC-0CA2049A161D}" dt="2025-09-10T16:22:14.977" v="4809" actId="20577"/>
          <ac:spMkLst>
            <pc:docMk/>
            <pc:sldMk cId="2284115670" sldId="529"/>
            <ac:spMk id="3" creationId="{E5129185-D32D-386C-BE0E-99808A80ACB9}"/>
          </ac:spMkLst>
        </pc:spChg>
      </pc:sldChg>
      <pc:sldChg chg="addSp delSp modSp new mod">
        <pc:chgData name="Laura Alexis Janda" userId="1f227e26-6259-47d3-b693-dce21943f79e" providerId="ADAL" clId="{AC126249-B622-5691-8DDC-0CA2049A161D}" dt="2025-09-04T14:02:43.568" v="577" actId="1076"/>
        <pc:sldMkLst>
          <pc:docMk/>
          <pc:sldMk cId="299905037" sldId="530"/>
        </pc:sldMkLst>
        <pc:spChg chg="mod">
          <ac:chgData name="Laura Alexis Janda" userId="1f227e26-6259-47d3-b693-dce21943f79e" providerId="ADAL" clId="{AC126249-B622-5691-8DDC-0CA2049A161D}" dt="2025-09-04T14:02:23.085" v="574" actId="255"/>
          <ac:spMkLst>
            <pc:docMk/>
            <pc:sldMk cId="299905037" sldId="530"/>
            <ac:spMk id="2" creationId="{1A977A9E-B0EA-CCF6-F784-23E80597CCC6}"/>
          </ac:spMkLst>
        </pc:spChg>
        <pc:picChg chg="add mod">
          <ac:chgData name="Laura Alexis Janda" userId="1f227e26-6259-47d3-b693-dce21943f79e" providerId="ADAL" clId="{AC126249-B622-5691-8DDC-0CA2049A161D}" dt="2025-09-04T14:02:34.513" v="575" actId="1076"/>
          <ac:picMkLst>
            <pc:docMk/>
            <pc:sldMk cId="299905037" sldId="530"/>
            <ac:picMk id="5" creationId="{C991E80E-6546-8828-694F-0C7139FA8F57}"/>
          </ac:picMkLst>
        </pc:picChg>
        <pc:picChg chg="add mod">
          <ac:chgData name="Laura Alexis Janda" userId="1f227e26-6259-47d3-b693-dce21943f79e" providerId="ADAL" clId="{AC126249-B622-5691-8DDC-0CA2049A161D}" dt="2025-09-04T14:02:43.568" v="577" actId="1076"/>
          <ac:picMkLst>
            <pc:docMk/>
            <pc:sldMk cId="299905037" sldId="530"/>
            <ac:picMk id="7" creationId="{F456120E-1609-7D8E-ACAE-710A57F94CAA}"/>
          </ac:picMkLst>
        </pc:picChg>
      </pc:sldChg>
      <pc:sldChg chg="addSp modSp new mod">
        <pc:chgData name="Laura Alexis Janda" userId="1f227e26-6259-47d3-b693-dce21943f79e" providerId="ADAL" clId="{AC126249-B622-5691-8DDC-0CA2049A161D}" dt="2025-09-10T17:22:37.176" v="4966" actId="20577"/>
        <pc:sldMkLst>
          <pc:docMk/>
          <pc:sldMk cId="249708085" sldId="531"/>
        </pc:sldMkLst>
        <pc:spChg chg="mod">
          <ac:chgData name="Laura Alexis Janda" userId="1f227e26-6259-47d3-b693-dce21943f79e" providerId="ADAL" clId="{AC126249-B622-5691-8DDC-0CA2049A161D}" dt="2025-09-04T14:30:58.994" v="1347" actId="255"/>
          <ac:spMkLst>
            <pc:docMk/>
            <pc:sldMk cId="249708085" sldId="531"/>
            <ac:spMk id="2" creationId="{AEFEA17F-CF38-27D3-FEC4-775E76E5A3BA}"/>
          </ac:spMkLst>
        </pc:spChg>
        <pc:spChg chg="mod">
          <ac:chgData name="Laura Alexis Janda" userId="1f227e26-6259-47d3-b693-dce21943f79e" providerId="ADAL" clId="{AC126249-B622-5691-8DDC-0CA2049A161D}" dt="2025-09-10T17:22:37.176" v="4966" actId="20577"/>
          <ac:spMkLst>
            <pc:docMk/>
            <pc:sldMk cId="249708085" sldId="531"/>
            <ac:spMk id="3" creationId="{558B9780-07D4-BEED-091F-AAFA512BA4F8}"/>
          </ac:spMkLst>
        </pc:spChg>
        <pc:picChg chg="add mod">
          <ac:chgData name="Laura Alexis Janda" userId="1f227e26-6259-47d3-b693-dce21943f79e" providerId="ADAL" clId="{AC126249-B622-5691-8DDC-0CA2049A161D}" dt="2025-09-04T14:13:19.914" v="1031" actId="1076"/>
          <ac:picMkLst>
            <pc:docMk/>
            <pc:sldMk cId="249708085" sldId="531"/>
            <ac:picMk id="5" creationId="{2DE52AA2-2E56-50DC-A1A7-3C8DFF6178B6}"/>
          </ac:picMkLst>
        </pc:picChg>
      </pc:sldChg>
      <pc:sldChg chg="addSp delSp modSp new mod modClrScheme chgLayout">
        <pc:chgData name="Laura Alexis Janda" userId="1f227e26-6259-47d3-b693-dce21943f79e" providerId="ADAL" clId="{AC126249-B622-5691-8DDC-0CA2049A161D}" dt="2025-09-10T16:26:02.961" v="4859" actId="20577"/>
        <pc:sldMkLst>
          <pc:docMk/>
          <pc:sldMk cId="257552923" sldId="532"/>
        </pc:sldMkLst>
        <pc:spChg chg="add mod">
          <ac:chgData name="Laura Alexis Janda" userId="1f227e26-6259-47d3-b693-dce21943f79e" providerId="ADAL" clId="{AC126249-B622-5691-8DDC-0CA2049A161D}" dt="2025-09-10T16:26:02.961" v="4859" actId="20577"/>
          <ac:spMkLst>
            <pc:docMk/>
            <pc:sldMk cId="257552923" sldId="532"/>
            <ac:spMk id="8" creationId="{0CB61690-D2F1-ED91-DCDC-3759C7F19CBB}"/>
          </ac:spMkLst>
        </pc:spChg>
        <pc:picChg chg="add mod">
          <ac:chgData name="Laura Alexis Janda" userId="1f227e26-6259-47d3-b693-dce21943f79e" providerId="ADAL" clId="{AC126249-B622-5691-8DDC-0CA2049A161D}" dt="2025-09-04T14:24:06.889" v="1328" actId="1036"/>
          <ac:picMkLst>
            <pc:docMk/>
            <pc:sldMk cId="257552923" sldId="532"/>
            <ac:picMk id="5" creationId="{71903442-53DB-65C0-07DE-D07D645CDF41}"/>
          </ac:picMkLst>
        </pc:picChg>
        <pc:picChg chg="add mod">
          <ac:chgData name="Laura Alexis Janda" userId="1f227e26-6259-47d3-b693-dce21943f79e" providerId="ADAL" clId="{AC126249-B622-5691-8DDC-0CA2049A161D}" dt="2025-09-04T14:24:06.889" v="1328" actId="1036"/>
          <ac:picMkLst>
            <pc:docMk/>
            <pc:sldMk cId="257552923" sldId="532"/>
            <ac:picMk id="7" creationId="{BA64EB07-697B-978D-D202-EA6823627C31}"/>
          </ac:picMkLst>
        </pc:picChg>
      </pc:sldChg>
      <pc:sldChg chg="addSp delSp modSp new mod">
        <pc:chgData name="Laura Alexis Janda" userId="1f227e26-6259-47d3-b693-dce21943f79e" providerId="ADAL" clId="{AC126249-B622-5691-8DDC-0CA2049A161D}" dt="2025-09-04T15:39:40.672" v="1424" actId="1076"/>
        <pc:sldMkLst>
          <pc:docMk/>
          <pc:sldMk cId="84538322" sldId="533"/>
        </pc:sldMkLst>
        <pc:spChg chg="mod">
          <ac:chgData name="Laura Alexis Janda" userId="1f227e26-6259-47d3-b693-dce21943f79e" providerId="ADAL" clId="{AC126249-B622-5691-8DDC-0CA2049A161D}" dt="2025-09-04T15:39:15.730" v="1417" actId="27636"/>
          <ac:spMkLst>
            <pc:docMk/>
            <pc:sldMk cId="84538322" sldId="533"/>
            <ac:spMk id="2" creationId="{1FE063B9-5B93-81D6-C897-0F2CAB4D7B10}"/>
          </ac:spMkLst>
        </pc:spChg>
        <pc:spChg chg="mod">
          <ac:chgData name="Laura Alexis Janda" userId="1f227e26-6259-47d3-b693-dce21943f79e" providerId="ADAL" clId="{AC126249-B622-5691-8DDC-0CA2049A161D}" dt="2025-09-04T15:39:26.106" v="1421" actId="27636"/>
          <ac:spMkLst>
            <pc:docMk/>
            <pc:sldMk cId="84538322" sldId="533"/>
            <ac:spMk id="3" creationId="{6BA4E21A-2424-A97D-7C3F-7C69B394B666}"/>
          </ac:spMkLst>
        </pc:spChg>
        <pc:picChg chg="add mod">
          <ac:chgData name="Laura Alexis Janda" userId="1f227e26-6259-47d3-b693-dce21943f79e" providerId="ADAL" clId="{AC126249-B622-5691-8DDC-0CA2049A161D}" dt="2025-09-04T15:39:40.672" v="1424" actId="1076"/>
          <ac:picMkLst>
            <pc:docMk/>
            <pc:sldMk cId="84538322" sldId="533"/>
            <ac:picMk id="7" creationId="{B981CBFE-6992-7658-3CD8-0F988E2EC7DD}"/>
          </ac:picMkLst>
        </pc:picChg>
      </pc:sldChg>
      <pc:sldChg chg="addSp delSp modSp new mod">
        <pc:chgData name="Laura Alexis Janda" userId="1f227e26-6259-47d3-b693-dce21943f79e" providerId="ADAL" clId="{AC126249-B622-5691-8DDC-0CA2049A161D}" dt="2025-09-04T17:48:04.972" v="1751" actId="1076"/>
        <pc:sldMkLst>
          <pc:docMk/>
          <pc:sldMk cId="3445313371" sldId="534"/>
        </pc:sldMkLst>
        <pc:spChg chg="add mod">
          <ac:chgData name="Laura Alexis Janda" userId="1f227e26-6259-47d3-b693-dce21943f79e" providerId="ADAL" clId="{AC126249-B622-5691-8DDC-0CA2049A161D}" dt="2025-09-04T17:33:32.930" v="1455" actId="20577"/>
          <ac:spMkLst>
            <pc:docMk/>
            <pc:sldMk cId="3445313371" sldId="534"/>
            <ac:spMk id="8" creationId="{EF80926F-86A4-EE49-7963-0F6F0C2DA17A}"/>
          </ac:spMkLst>
        </pc:spChg>
        <pc:spChg chg="add mod">
          <ac:chgData name="Laura Alexis Janda" userId="1f227e26-6259-47d3-b693-dce21943f79e" providerId="ADAL" clId="{AC126249-B622-5691-8DDC-0CA2049A161D}" dt="2025-09-04T17:48:04.972" v="1751" actId="1076"/>
          <ac:spMkLst>
            <pc:docMk/>
            <pc:sldMk cId="3445313371" sldId="534"/>
            <ac:spMk id="9" creationId="{9B3E976B-FD76-B520-900B-CB702B012829}"/>
          </ac:spMkLst>
        </pc:spChg>
        <pc:picChg chg="add mod">
          <ac:chgData name="Laura Alexis Janda" userId="1f227e26-6259-47d3-b693-dce21943f79e" providerId="ADAL" clId="{AC126249-B622-5691-8DDC-0CA2049A161D}" dt="2025-09-04T17:33:23.334" v="1452" actId="1076"/>
          <ac:picMkLst>
            <pc:docMk/>
            <pc:sldMk cId="3445313371" sldId="534"/>
            <ac:picMk id="5" creationId="{3ED6E65B-1BCF-11DB-D7BE-10E40AE38C01}"/>
          </ac:picMkLst>
        </pc:picChg>
      </pc:sldChg>
      <pc:sldChg chg="addSp delSp modSp new del mod">
        <pc:chgData name="Laura Alexis Janda" userId="1f227e26-6259-47d3-b693-dce21943f79e" providerId="ADAL" clId="{AC126249-B622-5691-8DDC-0CA2049A161D}" dt="2025-09-19T14:03:37.005" v="4977" actId="2696"/>
        <pc:sldMkLst>
          <pc:docMk/>
          <pc:sldMk cId="705180690" sldId="535"/>
        </pc:sldMkLst>
      </pc:sldChg>
      <pc:sldChg chg="addSp delSp modSp new mod">
        <pc:chgData name="Laura Alexis Janda" userId="1f227e26-6259-47d3-b693-dce21943f79e" providerId="ADAL" clId="{AC126249-B622-5691-8DDC-0CA2049A161D}" dt="2025-09-04T15:46:39.318" v="1445" actId="1035"/>
        <pc:sldMkLst>
          <pc:docMk/>
          <pc:sldMk cId="2631450367" sldId="536"/>
        </pc:sldMkLst>
        <pc:picChg chg="add mod">
          <ac:chgData name="Laura Alexis Janda" userId="1f227e26-6259-47d3-b693-dce21943f79e" providerId="ADAL" clId="{AC126249-B622-5691-8DDC-0CA2049A161D}" dt="2025-09-04T15:46:39.318" v="1445" actId="1035"/>
          <ac:picMkLst>
            <pc:docMk/>
            <pc:sldMk cId="2631450367" sldId="536"/>
            <ac:picMk id="5" creationId="{E8DE7FE9-44B1-66FA-3BE7-319F0BF54934}"/>
          </ac:picMkLst>
        </pc:picChg>
      </pc:sldChg>
      <pc:sldChg chg="addSp modSp new mod">
        <pc:chgData name="Laura Alexis Janda" userId="1f227e26-6259-47d3-b693-dce21943f79e" providerId="ADAL" clId="{AC126249-B622-5691-8DDC-0CA2049A161D}" dt="2025-09-04T18:09:00.989" v="1851" actId="20577"/>
        <pc:sldMkLst>
          <pc:docMk/>
          <pc:sldMk cId="2898241810" sldId="537"/>
        </pc:sldMkLst>
        <pc:spChg chg="add mod">
          <ac:chgData name="Laura Alexis Janda" userId="1f227e26-6259-47d3-b693-dce21943f79e" providerId="ADAL" clId="{AC126249-B622-5691-8DDC-0CA2049A161D}" dt="2025-09-04T17:36:58.352" v="1586" actId="122"/>
          <ac:spMkLst>
            <pc:docMk/>
            <pc:sldMk cId="2898241810" sldId="537"/>
            <ac:spMk id="4" creationId="{2D147B27-294A-92DF-4B51-5E322C8790A0}"/>
          </ac:spMkLst>
        </pc:spChg>
        <pc:spChg chg="add mod">
          <ac:chgData name="Laura Alexis Janda" userId="1f227e26-6259-47d3-b693-dce21943f79e" providerId="ADAL" clId="{AC126249-B622-5691-8DDC-0CA2049A161D}" dt="2025-09-04T18:09:00.989" v="1851" actId="20577"/>
          <ac:spMkLst>
            <pc:docMk/>
            <pc:sldMk cId="2898241810" sldId="537"/>
            <ac:spMk id="5" creationId="{952FA4A8-007C-C468-6A70-0919567BCB6C}"/>
          </ac:spMkLst>
        </pc:spChg>
        <pc:picChg chg="add mod">
          <ac:chgData name="Laura Alexis Janda" userId="1f227e26-6259-47d3-b693-dce21943f79e" providerId="ADAL" clId="{AC126249-B622-5691-8DDC-0CA2049A161D}" dt="2025-09-04T17:36:48.591" v="1584" actId="1076"/>
          <ac:picMkLst>
            <pc:docMk/>
            <pc:sldMk cId="2898241810" sldId="537"/>
            <ac:picMk id="3" creationId="{A91C659D-F837-E5C9-7079-4AE5E9501BFD}"/>
          </ac:picMkLst>
        </pc:picChg>
      </pc:sldChg>
      <pc:sldChg chg="addSp modSp new mod">
        <pc:chgData name="Laura Alexis Janda" userId="1f227e26-6259-47d3-b693-dce21943f79e" providerId="ADAL" clId="{AC126249-B622-5691-8DDC-0CA2049A161D}" dt="2025-09-10T16:19:34.788" v="4780" actId="20577"/>
        <pc:sldMkLst>
          <pc:docMk/>
          <pc:sldMk cId="2759038356" sldId="538"/>
        </pc:sldMkLst>
        <pc:spChg chg="add mod">
          <ac:chgData name="Laura Alexis Janda" userId="1f227e26-6259-47d3-b693-dce21943f79e" providerId="ADAL" clId="{AC126249-B622-5691-8DDC-0CA2049A161D}" dt="2025-09-10T16:19:34.788" v="4780" actId="20577"/>
          <ac:spMkLst>
            <pc:docMk/>
            <pc:sldMk cId="2759038356" sldId="538"/>
            <ac:spMk id="2" creationId="{111A5C87-1375-3881-9B58-52BF1736CDEF}"/>
          </ac:spMkLst>
        </pc:spChg>
        <pc:picChg chg="add mod">
          <ac:chgData name="Laura Alexis Janda" userId="1f227e26-6259-47d3-b693-dce21943f79e" providerId="ADAL" clId="{AC126249-B622-5691-8DDC-0CA2049A161D}" dt="2025-09-04T17:54:28.079" v="1771" actId="14100"/>
          <ac:picMkLst>
            <pc:docMk/>
            <pc:sldMk cId="2759038356" sldId="538"/>
            <ac:picMk id="1026" creationId="{560603E6-E67A-1197-6E3D-5EDD1ED2CB14}"/>
          </ac:picMkLst>
        </pc:picChg>
      </pc:sldChg>
      <pc:sldChg chg="modSp new mod">
        <pc:chgData name="Laura Alexis Janda" userId="1f227e26-6259-47d3-b693-dce21943f79e" providerId="ADAL" clId="{AC126249-B622-5691-8DDC-0CA2049A161D}" dt="2025-09-10T16:30:28.114" v="4955" actId="20577"/>
        <pc:sldMkLst>
          <pc:docMk/>
          <pc:sldMk cId="2854736940" sldId="539"/>
        </pc:sldMkLst>
        <pc:spChg chg="mod">
          <ac:chgData name="Laura Alexis Janda" userId="1f227e26-6259-47d3-b693-dce21943f79e" providerId="ADAL" clId="{AC126249-B622-5691-8DDC-0CA2049A161D}" dt="2025-09-04T18:17:16.967" v="2025" actId="20577"/>
          <ac:spMkLst>
            <pc:docMk/>
            <pc:sldMk cId="2854736940" sldId="539"/>
            <ac:spMk id="2" creationId="{51A4F4F8-75FE-16B0-815B-0D246069D962}"/>
          </ac:spMkLst>
        </pc:spChg>
        <pc:spChg chg="mod">
          <ac:chgData name="Laura Alexis Janda" userId="1f227e26-6259-47d3-b693-dce21943f79e" providerId="ADAL" clId="{AC126249-B622-5691-8DDC-0CA2049A161D}" dt="2025-09-10T16:30:28.114" v="4955" actId="20577"/>
          <ac:spMkLst>
            <pc:docMk/>
            <pc:sldMk cId="2854736940" sldId="539"/>
            <ac:spMk id="3" creationId="{1E883DEB-6D6D-72BC-CB08-68B067CFD37B}"/>
          </ac:spMkLst>
        </pc:spChg>
      </pc:sldChg>
      <pc:sldChg chg="addSp delSp modSp add mod">
        <pc:chgData name="Laura Alexis Janda" userId="1f227e26-6259-47d3-b693-dce21943f79e" providerId="ADAL" clId="{AC126249-B622-5691-8DDC-0CA2049A161D}" dt="2025-09-10T17:22:33.201" v="4964" actId="1036"/>
        <pc:sldMkLst>
          <pc:docMk/>
          <pc:sldMk cId="2883053407" sldId="540"/>
        </pc:sldMkLst>
        <pc:spChg chg="mod">
          <ac:chgData name="Laura Alexis Janda" userId="1f227e26-6259-47d3-b693-dce21943f79e" providerId="ADAL" clId="{AC126249-B622-5691-8DDC-0CA2049A161D}" dt="2025-09-10T16:32:57.664" v="4956" actId="20577"/>
          <ac:spMkLst>
            <pc:docMk/>
            <pc:sldMk cId="2883053407" sldId="540"/>
            <ac:spMk id="11" creationId="{E9B7D04F-7651-DE60-8486-3357B5986E3E}"/>
          </ac:spMkLst>
        </pc:spChg>
        <pc:picChg chg="mod">
          <ac:chgData name="Laura Alexis Janda" userId="1f227e26-6259-47d3-b693-dce21943f79e" providerId="ADAL" clId="{AC126249-B622-5691-8DDC-0CA2049A161D}" dt="2025-09-10T17:22:33.201" v="4964" actId="1036"/>
          <ac:picMkLst>
            <pc:docMk/>
            <pc:sldMk cId="2883053407" sldId="540"/>
            <ac:picMk id="4" creationId="{088B9DE4-6516-A0AF-5509-18A2BA5778A5}"/>
          </ac:picMkLst>
        </pc:picChg>
      </pc:sldChg>
      <pc:sldChg chg="addSp delSp modSp add mod">
        <pc:chgData name="Laura Alexis Janda" userId="1f227e26-6259-47d3-b693-dce21943f79e" providerId="ADAL" clId="{AC126249-B622-5691-8DDC-0CA2049A161D}" dt="2025-09-10T16:33:03.032" v="4957" actId="20577"/>
        <pc:sldMkLst>
          <pc:docMk/>
          <pc:sldMk cId="3594170573" sldId="541"/>
        </pc:sldMkLst>
        <pc:spChg chg="mod">
          <ac:chgData name="Laura Alexis Janda" userId="1f227e26-6259-47d3-b693-dce21943f79e" providerId="ADAL" clId="{AC126249-B622-5691-8DDC-0CA2049A161D}" dt="2025-09-10T16:33:03.032" v="4957" actId="20577"/>
          <ac:spMkLst>
            <pc:docMk/>
            <pc:sldMk cId="3594170573" sldId="541"/>
            <ac:spMk id="11" creationId="{5B4CC43D-844F-ECD7-E711-8DC76090E80E}"/>
          </ac:spMkLst>
        </pc:spChg>
      </pc:sldChg>
      <pc:sldChg chg="addSp delSp modSp add mod">
        <pc:chgData name="Laura Alexis Janda" userId="1f227e26-6259-47d3-b693-dce21943f79e" providerId="ADAL" clId="{AC126249-B622-5691-8DDC-0CA2049A161D}" dt="2025-09-05T15:04:05.961" v="2724" actId="14100"/>
        <pc:sldMkLst>
          <pc:docMk/>
          <pc:sldMk cId="292369064" sldId="542"/>
        </pc:sldMkLst>
        <pc:spChg chg="add mod">
          <ac:chgData name="Laura Alexis Janda" userId="1f227e26-6259-47d3-b693-dce21943f79e" providerId="ADAL" clId="{AC126249-B622-5691-8DDC-0CA2049A161D}" dt="2025-09-04T18:43:00.599" v="2163" actId="1076"/>
          <ac:spMkLst>
            <pc:docMk/>
            <pc:sldMk cId="292369064" sldId="542"/>
            <ac:spMk id="2" creationId="{8B84085D-036B-2C2F-6150-F383C50737C1}"/>
          </ac:spMkLst>
        </pc:spChg>
        <pc:spChg chg="add mod">
          <ac:chgData name="Laura Alexis Janda" userId="1f227e26-6259-47d3-b693-dce21943f79e" providerId="ADAL" clId="{AC126249-B622-5691-8DDC-0CA2049A161D}" dt="2025-09-04T18:44:07.878" v="2176" actId="1037"/>
          <ac:spMkLst>
            <pc:docMk/>
            <pc:sldMk cId="292369064" sldId="542"/>
            <ac:spMk id="3" creationId="{EF636135-5481-0B2F-11BA-5E7338311E78}"/>
          </ac:spMkLst>
        </pc:spChg>
        <pc:spChg chg="add mod">
          <ac:chgData name="Laura Alexis Janda" userId="1f227e26-6259-47d3-b693-dce21943f79e" providerId="ADAL" clId="{AC126249-B622-5691-8DDC-0CA2049A161D}" dt="2025-09-05T15:04:05.961" v="2724" actId="14100"/>
          <ac:spMkLst>
            <pc:docMk/>
            <pc:sldMk cId="292369064" sldId="542"/>
            <ac:spMk id="5" creationId="{A1CAF46E-8758-FD33-0123-6015FE43E31A}"/>
          </ac:spMkLst>
        </pc:spChg>
        <pc:spChg chg="add mod">
          <ac:chgData name="Laura Alexis Janda" userId="1f227e26-6259-47d3-b693-dce21943f79e" providerId="ADAL" clId="{AC126249-B622-5691-8DDC-0CA2049A161D}" dt="2025-09-04T18:44:33.537" v="2181" actId="1076"/>
          <ac:spMkLst>
            <pc:docMk/>
            <pc:sldMk cId="292369064" sldId="542"/>
            <ac:spMk id="12" creationId="{4F26AB23-4E60-491F-005C-951C21917DE5}"/>
          </ac:spMkLst>
        </pc:spChg>
        <pc:spChg chg="add mod">
          <ac:chgData name="Laura Alexis Janda" userId="1f227e26-6259-47d3-b693-dce21943f79e" providerId="ADAL" clId="{AC126249-B622-5691-8DDC-0CA2049A161D}" dt="2025-09-04T18:44:25.216" v="2180" actId="688"/>
          <ac:spMkLst>
            <pc:docMk/>
            <pc:sldMk cId="292369064" sldId="542"/>
            <ac:spMk id="13" creationId="{311A2FC0-09AD-127E-EA6A-AEB9F5A2A9F2}"/>
          </ac:spMkLst>
        </pc:spChg>
        <pc:picChg chg="add del mod">
          <ac:chgData name="Laura Alexis Janda" userId="1f227e26-6259-47d3-b693-dce21943f79e" providerId="ADAL" clId="{AC126249-B622-5691-8DDC-0CA2049A161D}" dt="2025-09-04T18:44:34.509" v="2182" actId="1076"/>
          <ac:picMkLst>
            <pc:docMk/>
            <pc:sldMk cId="292369064" sldId="542"/>
            <ac:picMk id="4" creationId="{8F90CABA-047D-EFB1-506E-A46603850E05}"/>
          </ac:picMkLst>
        </pc:picChg>
      </pc:sldChg>
      <pc:sldChg chg="addSp delSp modSp add mod">
        <pc:chgData name="Laura Alexis Janda" userId="1f227e26-6259-47d3-b693-dce21943f79e" providerId="ADAL" clId="{AC126249-B622-5691-8DDC-0CA2049A161D}" dt="2025-09-05T15:05:30.648" v="2748" actId="255"/>
        <pc:sldMkLst>
          <pc:docMk/>
          <pc:sldMk cId="1751896058" sldId="543"/>
        </pc:sldMkLst>
        <pc:spChg chg="add mod">
          <ac:chgData name="Laura Alexis Janda" userId="1f227e26-6259-47d3-b693-dce21943f79e" providerId="ADAL" clId="{AC126249-B622-5691-8DDC-0CA2049A161D}" dt="2025-09-04T18:46:17.236" v="2185" actId="1076"/>
          <ac:spMkLst>
            <pc:docMk/>
            <pc:sldMk cId="1751896058" sldId="543"/>
            <ac:spMk id="2" creationId="{48F0AA98-ED4C-916F-003A-9F43965A00B4}"/>
          </ac:spMkLst>
        </pc:spChg>
        <pc:spChg chg="add mod">
          <ac:chgData name="Laura Alexis Janda" userId="1f227e26-6259-47d3-b693-dce21943f79e" providerId="ADAL" clId="{AC126249-B622-5691-8DDC-0CA2049A161D}" dt="2025-09-04T18:47:25.042" v="2194" actId="688"/>
          <ac:spMkLst>
            <pc:docMk/>
            <pc:sldMk cId="1751896058" sldId="543"/>
            <ac:spMk id="3" creationId="{08FE2208-13D4-9641-489A-AC222805979D}"/>
          </ac:spMkLst>
        </pc:spChg>
        <pc:spChg chg="add mod">
          <ac:chgData name="Laura Alexis Janda" userId="1f227e26-6259-47d3-b693-dce21943f79e" providerId="ADAL" clId="{AC126249-B622-5691-8DDC-0CA2049A161D}" dt="2025-09-04T18:48:11.165" v="2197" actId="688"/>
          <ac:spMkLst>
            <pc:docMk/>
            <pc:sldMk cId="1751896058" sldId="543"/>
            <ac:spMk id="5" creationId="{E711FC68-2CCA-7BB2-43B1-5D3452668C68}"/>
          </ac:spMkLst>
        </pc:spChg>
        <pc:spChg chg="add mod">
          <ac:chgData name="Laura Alexis Janda" userId="1f227e26-6259-47d3-b693-dce21943f79e" providerId="ADAL" clId="{AC126249-B622-5691-8DDC-0CA2049A161D}" dt="2025-09-04T18:52:19.341" v="2218" actId="1076"/>
          <ac:spMkLst>
            <pc:docMk/>
            <pc:sldMk cId="1751896058" sldId="543"/>
            <ac:spMk id="6" creationId="{1C3E5507-6132-9E6A-753C-AFA200ADA85A}"/>
          </ac:spMkLst>
        </pc:spChg>
        <pc:spChg chg="add mod">
          <ac:chgData name="Laura Alexis Janda" userId="1f227e26-6259-47d3-b693-dce21943f79e" providerId="ADAL" clId="{AC126249-B622-5691-8DDC-0CA2049A161D}" dt="2025-09-05T15:05:30.648" v="2748" actId="255"/>
          <ac:spMkLst>
            <pc:docMk/>
            <pc:sldMk cId="1751896058" sldId="543"/>
            <ac:spMk id="7" creationId="{980E77DC-09A7-4F87-5716-DA2EC0214473}"/>
          </ac:spMkLst>
        </pc:spChg>
        <pc:spChg chg="add mod">
          <ac:chgData name="Laura Alexis Janda" userId="1f227e26-6259-47d3-b693-dce21943f79e" providerId="ADAL" clId="{AC126249-B622-5691-8DDC-0CA2049A161D}" dt="2025-09-04T18:52:40.344" v="2223" actId="688"/>
          <ac:spMkLst>
            <pc:docMk/>
            <pc:sldMk cId="1751896058" sldId="543"/>
            <ac:spMk id="8" creationId="{FA932783-653F-2C53-8195-B88F21833F7D}"/>
          </ac:spMkLst>
        </pc:spChg>
        <pc:spChg chg="add mod">
          <ac:chgData name="Laura Alexis Janda" userId="1f227e26-6259-47d3-b693-dce21943f79e" providerId="ADAL" clId="{AC126249-B622-5691-8DDC-0CA2049A161D}" dt="2025-09-04T18:53:39.966" v="2232" actId="1076"/>
          <ac:spMkLst>
            <pc:docMk/>
            <pc:sldMk cId="1751896058" sldId="543"/>
            <ac:spMk id="9" creationId="{F8207902-698C-80AF-6CB0-8B842D68DEA7}"/>
          </ac:spMkLst>
        </pc:spChg>
        <pc:picChg chg="add del mod">
          <ac:chgData name="Laura Alexis Janda" userId="1f227e26-6259-47d3-b693-dce21943f79e" providerId="ADAL" clId="{AC126249-B622-5691-8DDC-0CA2049A161D}" dt="2025-09-04T18:53:23.138" v="2226" actId="1076"/>
          <ac:picMkLst>
            <pc:docMk/>
            <pc:sldMk cId="1751896058" sldId="543"/>
            <ac:picMk id="4" creationId="{D3F00D55-2754-B9A6-C878-D95FAB09688C}"/>
          </ac:picMkLst>
        </pc:picChg>
      </pc:sldChg>
      <pc:sldChg chg="addSp modSp add mod">
        <pc:chgData name="Laura Alexis Janda" userId="1f227e26-6259-47d3-b693-dce21943f79e" providerId="ADAL" clId="{AC126249-B622-5691-8DDC-0CA2049A161D}" dt="2025-09-05T15:06:26.421" v="2772" actId="255"/>
        <pc:sldMkLst>
          <pc:docMk/>
          <pc:sldMk cId="4004111180" sldId="544"/>
        </pc:sldMkLst>
        <pc:spChg chg="add mod">
          <ac:chgData name="Laura Alexis Janda" userId="1f227e26-6259-47d3-b693-dce21943f79e" providerId="ADAL" clId="{AC126249-B622-5691-8DDC-0CA2049A161D}" dt="2025-09-04T18:54:43.720" v="2242" actId="1037"/>
          <ac:spMkLst>
            <pc:docMk/>
            <pc:sldMk cId="4004111180" sldId="544"/>
            <ac:spMk id="2" creationId="{9096E3C1-B022-FCB2-779E-E6E19249E6C4}"/>
          </ac:spMkLst>
        </pc:spChg>
        <pc:spChg chg="add mod">
          <ac:chgData name="Laura Alexis Janda" userId="1f227e26-6259-47d3-b693-dce21943f79e" providerId="ADAL" clId="{AC126249-B622-5691-8DDC-0CA2049A161D}" dt="2025-09-05T15:06:26.421" v="2772" actId="255"/>
          <ac:spMkLst>
            <pc:docMk/>
            <pc:sldMk cId="4004111180" sldId="544"/>
            <ac:spMk id="3" creationId="{16F19A10-B7A5-2E65-4951-CE0114420EF3}"/>
          </ac:spMkLst>
        </pc:spChg>
        <pc:spChg chg="add mod">
          <ac:chgData name="Laura Alexis Janda" userId="1f227e26-6259-47d3-b693-dce21943f79e" providerId="ADAL" clId="{AC126249-B622-5691-8DDC-0CA2049A161D}" dt="2025-09-04T18:56:14.006" v="2253" actId="1076"/>
          <ac:spMkLst>
            <pc:docMk/>
            <pc:sldMk cId="4004111180" sldId="544"/>
            <ac:spMk id="5" creationId="{50E8841F-E0D8-2D1C-ACEF-EC2666A4152C}"/>
          </ac:spMkLst>
        </pc:spChg>
        <pc:spChg chg="add mod">
          <ac:chgData name="Laura Alexis Janda" userId="1f227e26-6259-47d3-b693-dce21943f79e" providerId="ADAL" clId="{AC126249-B622-5691-8DDC-0CA2049A161D}" dt="2025-09-04T18:58:57.666" v="2255" actId="1076"/>
          <ac:spMkLst>
            <pc:docMk/>
            <pc:sldMk cId="4004111180" sldId="544"/>
            <ac:spMk id="6" creationId="{813EB927-9F06-367A-16A5-0F5689362EAC}"/>
          </ac:spMkLst>
        </pc:spChg>
        <pc:spChg chg="add mod">
          <ac:chgData name="Laura Alexis Janda" userId="1f227e26-6259-47d3-b693-dce21943f79e" providerId="ADAL" clId="{AC126249-B622-5691-8DDC-0CA2049A161D}" dt="2025-09-04T19:03:13.149" v="2263" actId="1076"/>
          <ac:spMkLst>
            <pc:docMk/>
            <pc:sldMk cId="4004111180" sldId="544"/>
            <ac:spMk id="7" creationId="{94203183-EAC4-CB64-875A-E45641A318B0}"/>
          </ac:spMkLst>
        </pc:spChg>
        <pc:picChg chg="mod">
          <ac:chgData name="Laura Alexis Janda" userId="1f227e26-6259-47d3-b693-dce21943f79e" providerId="ADAL" clId="{AC126249-B622-5691-8DDC-0CA2049A161D}" dt="2025-09-04T18:56:02.816" v="2249" actId="1076"/>
          <ac:picMkLst>
            <pc:docMk/>
            <pc:sldMk cId="4004111180" sldId="544"/>
            <ac:picMk id="4" creationId="{234655ED-3906-BEC4-F71E-D8CD7D22A32A}"/>
          </ac:picMkLst>
        </pc:picChg>
      </pc:sldChg>
      <pc:sldChg chg="addSp delSp modSp add mod">
        <pc:chgData name="Laura Alexis Janda" userId="1f227e26-6259-47d3-b693-dce21943f79e" providerId="ADAL" clId="{AC126249-B622-5691-8DDC-0CA2049A161D}" dt="2025-09-05T15:07:33.255" v="2782" actId="255"/>
        <pc:sldMkLst>
          <pc:docMk/>
          <pc:sldMk cId="3041199268" sldId="545"/>
        </pc:sldMkLst>
        <pc:spChg chg="add mod">
          <ac:chgData name="Laura Alexis Janda" userId="1f227e26-6259-47d3-b693-dce21943f79e" providerId="ADAL" clId="{AC126249-B622-5691-8DDC-0CA2049A161D}" dt="2025-09-04T19:04:22.236" v="2266" actId="1076"/>
          <ac:spMkLst>
            <pc:docMk/>
            <pc:sldMk cId="3041199268" sldId="545"/>
            <ac:spMk id="2" creationId="{B6E7E0C9-0A2B-9D9D-E294-142C0345E010}"/>
          </ac:spMkLst>
        </pc:spChg>
        <pc:spChg chg="add del mod">
          <ac:chgData name="Laura Alexis Janda" userId="1f227e26-6259-47d3-b693-dce21943f79e" providerId="ADAL" clId="{AC126249-B622-5691-8DDC-0CA2049A161D}" dt="2025-09-04T19:04:45.339" v="2273" actId="1076"/>
          <ac:spMkLst>
            <pc:docMk/>
            <pc:sldMk cId="3041199268" sldId="545"/>
            <ac:spMk id="3" creationId="{463B5CEF-57B2-3FB3-84DA-5C2304D15C33}"/>
          </ac:spMkLst>
        </pc:spChg>
        <pc:spChg chg="add mod">
          <ac:chgData name="Laura Alexis Janda" userId="1f227e26-6259-47d3-b693-dce21943f79e" providerId="ADAL" clId="{AC126249-B622-5691-8DDC-0CA2049A161D}" dt="2025-09-05T15:07:33.255" v="2782" actId="255"/>
          <ac:spMkLst>
            <pc:docMk/>
            <pc:sldMk cId="3041199268" sldId="545"/>
            <ac:spMk id="5" creationId="{21DAE8AC-51E7-74D2-5F5A-A4D4B8CFA602}"/>
          </ac:spMkLst>
        </pc:spChg>
        <pc:picChg chg="mod">
          <ac:chgData name="Laura Alexis Janda" userId="1f227e26-6259-47d3-b693-dce21943f79e" providerId="ADAL" clId="{AC126249-B622-5691-8DDC-0CA2049A161D}" dt="2025-09-04T19:02:40.460" v="2259" actId="1076"/>
          <ac:picMkLst>
            <pc:docMk/>
            <pc:sldMk cId="3041199268" sldId="545"/>
            <ac:picMk id="4" creationId="{8D7217F6-EEBC-B227-CD65-2839BC3E3028}"/>
          </ac:picMkLst>
        </pc:picChg>
      </pc:sldChg>
      <pc:sldChg chg="addSp modSp add mod">
        <pc:chgData name="Laura Alexis Janda" userId="1f227e26-6259-47d3-b693-dce21943f79e" providerId="ADAL" clId="{AC126249-B622-5691-8DDC-0CA2049A161D}" dt="2025-09-05T15:08:28.033" v="2789" actId="255"/>
        <pc:sldMkLst>
          <pc:docMk/>
          <pc:sldMk cId="2144382174" sldId="546"/>
        </pc:sldMkLst>
        <pc:spChg chg="add mod">
          <ac:chgData name="Laura Alexis Janda" userId="1f227e26-6259-47d3-b693-dce21943f79e" providerId="ADAL" clId="{AC126249-B622-5691-8DDC-0CA2049A161D}" dt="2025-09-05T15:08:28.033" v="2789" actId="255"/>
          <ac:spMkLst>
            <pc:docMk/>
            <pc:sldMk cId="2144382174" sldId="546"/>
            <ac:spMk id="2" creationId="{D35AB969-39C7-13C8-6060-A258CA7F071E}"/>
          </ac:spMkLst>
        </pc:spChg>
        <pc:spChg chg="add mod">
          <ac:chgData name="Laura Alexis Janda" userId="1f227e26-6259-47d3-b693-dce21943f79e" providerId="ADAL" clId="{AC126249-B622-5691-8DDC-0CA2049A161D}" dt="2025-09-04T19:06:24.558" v="2279" actId="1076"/>
          <ac:spMkLst>
            <pc:docMk/>
            <pc:sldMk cId="2144382174" sldId="546"/>
            <ac:spMk id="3" creationId="{6D6CCDE2-C669-9CE5-B0CF-FB760CD816C9}"/>
          </ac:spMkLst>
        </pc:spChg>
        <pc:spChg chg="add mod">
          <ac:chgData name="Laura Alexis Janda" userId="1f227e26-6259-47d3-b693-dce21943f79e" providerId="ADAL" clId="{AC126249-B622-5691-8DDC-0CA2049A161D}" dt="2025-09-04T19:06:37.558" v="2283" actId="1076"/>
          <ac:spMkLst>
            <pc:docMk/>
            <pc:sldMk cId="2144382174" sldId="546"/>
            <ac:spMk id="5" creationId="{49D9902A-83A7-FADF-57C9-144B9DE51F69}"/>
          </ac:spMkLst>
        </pc:spChg>
      </pc:sldChg>
      <pc:sldChg chg="addSp modSp add mod">
        <pc:chgData name="Laura Alexis Janda" userId="1f227e26-6259-47d3-b693-dce21943f79e" providerId="ADAL" clId="{AC126249-B622-5691-8DDC-0CA2049A161D}" dt="2025-09-05T15:09:19.346" v="2799" actId="255"/>
        <pc:sldMkLst>
          <pc:docMk/>
          <pc:sldMk cId="1178558767" sldId="547"/>
        </pc:sldMkLst>
        <pc:spChg chg="add mod">
          <ac:chgData name="Laura Alexis Janda" userId="1f227e26-6259-47d3-b693-dce21943f79e" providerId="ADAL" clId="{AC126249-B622-5691-8DDC-0CA2049A161D}" dt="2025-09-04T19:07:37.322" v="2289" actId="688"/>
          <ac:spMkLst>
            <pc:docMk/>
            <pc:sldMk cId="1178558767" sldId="547"/>
            <ac:spMk id="2" creationId="{DE78F708-1622-5B77-304A-48CADCCF08EE}"/>
          </ac:spMkLst>
        </pc:spChg>
        <pc:spChg chg="add mod">
          <ac:chgData name="Laura Alexis Janda" userId="1f227e26-6259-47d3-b693-dce21943f79e" providerId="ADAL" clId="{AC126249-B622-5691-8DDC-0CA2049A161D}" dt="2025-09-04T19:07:53.163" v="2291" actId="1076"/>
          <ac:spMkLst>
            <pc:docMk/>
            <pc:sldMk cId="1178558767" sldId="547"/>
            <ac:spMk id="3" creationId="{5FFAC241-EBA0-C4BC-6695-72053AB9AE8F}"/>
          </ac:spMkLst>
        </pc:spChg>
        <pc:spChg chg="add mod">
          <ac:chgData name="Laura Alexis Janda" userId="1f227e26-6259-47d3-b693-dce21943f79e" providerId="ADAL" clId="{AC126249-B622-5691-8DDC-0CA2049A161D}" dt="2025-09-04T19:08:58.901" v="2293" actId="1076"/>
          <ac:spMkLst>
            <pc:docMk/>
            <pc:sldMk cId="1178558767" sldId="547"/>
            <ac:spMk id="5" creationId="{5342A25A-743D-DB6D-58D7-2C64F1145CE3}"/>
          </ac:spMkLst>
        </pc:spChg>
        <pc:spChg chg="add mod">
          <ac:chgData name="Laura Alexis Janda" userId="1f227e26-6259-47d3-b693-dce21943f79e" providerId="ADAL" clId="{AC126249-B622-5691-8DDC-0CA2049A161D}" dt="2025-09-05T15:09:19.346" v="2799" actId="255"/>
          <ac:spMkLst>
            <pc:docMk/>
            <pc:sldMk cId="1178558767" sldId="547"/>
            <ac:spMk id="6" creationId="{C67F8148-F2C2-3AAD-4BC2-A6ED30252DC3}"/>
          </ac:spMkLst>
        </pc:spChg>
      </pc:sldChg>
      <pc:sldChg chg="addSp modSp add mod">
        <pc:chgData name="Laura Alexis Janda" userId="1f227e26-6259-47d3-b693-dce21943f79e" providerId="ADAL" clId="{AC126249-B622-5691-8DDC-0CA2049A161D}" dt="2025-09-05T15:11:04.021" v="2812" actId="1076"/>
        <pc:sldMkLst>
          <pc:docMk/>
          <pc:sldMk cId="225230273" sldId="548"/>
        </pc:sldMkLst>
        <pc:spChg chg="add mod">
          <ac:chgData name="Laura Alexis Janda" userId="1f227e26-6259-47d3-b693-dce21943f79e" providerId="ADAL" clId="{AC126249-B622-5691-8DDC-0CA2049A161D}" dt="2025-09-04T19:09:58.848" v="2300" actId="1076"/>
          <ac:spMkLst>
            <pc:docMk/>
            <pc:sldMk cId="225230273" sldId="548"/>
            <ac:spMk id="2" creationId="{E3E73C55-F11A-AF80-4A32-9F5CA41D2A0F}"/>
          </ac:spMkLst>
        </pc:spChg>
        <pc:spChg chg="add mod">
          <ac:chgData name="Laura Alexis Janda" userId="1f227e26-6259-47d3-b693-dce21943f79e" providerId="ADAL" clId="{AC126249-B622-5691-8DDC-0CA2049A161D}" dt="2025-09-05T15:11:04.021" v="2812" actId="1076"/>
          <ac:spMkLst>
            <pc:docMk/>
            <pc:sldMk cId="225230273" sldId="548"/>
            <ac:spMk id="3" creationId="{5DDCA23F-795D-5141-4ADE-8E1FCF00BDF3}"/>
          </ac:spMkLst>
        </pc:spChg>
        <pc:spChg chg="add mod">
          <ac:chgData name="Laura Alexis Janda" userId="1f227e26-6259-47d3-b693-dce21943f79e" providerId="ADAL" clId="{AC126249-B622-5691-8DDC-0CA2049A161D}" dt="2025-09-04T19:12:03.742" v="2312" actId="1036"/>
          <ac:spMkLst>
            <pc:docMk/>
            <pc:sldMk cId="225230273" sldId="548"/>
            <ac:spMk id="5" creationId="{3D1CA3A4-967B-F7DD-E3AF-0A6D0D7BFFAC}"/>
          </ac:spMkLst>
        </pc:spChg>
        <pc:spChg chg="add mod">
          <ac:chgData name="Laura Alexis Janda" userId="1f227e26-6259-47d3-b693-dce21943f79e" providerId="ADAL" clId="{AC126249-B622-5691-8DDC-0CA2049A161D}" dt="2025-09-05T15:09:58.703" v="2810" actId="255"/>
          <ac:spMkLst>
            <pc:docMk/>
            <pc:sldMk cId="225230273" sldId="548"/>
            <ac:spMk id="6" creationId="{05BDAD78-6FBF-898E-6AC4-768E34A58245}"/>
          </ac:spMkLst>
        </pc:spChg>
      </pc:sldChg>
      <pc:sldChg chg="addSp modSp add mod">
        <pc:chgData name="Laura Alexis Janda" userId="1f227e26-6259-47d3-b693-dce21943f79e" providerId="ADAL" clId="{AC126249-B622-5691-8DDC-0CA2049A161D}" dt="2025-09-05T15:16:54.861" v="2840" actId="255"/>
        <pc:sldMkLst>
          <pc:docMk/>
          <pc:sldMk cId="1506945105" sldId="549"/>
        </pc:sldMkLst>
        <pc:spChg chg="add mod">
          <ac:chgData name="Laura Alexis Janda" userId="1f227e26-6259-47d3-b693-dce21943f79e" providerId="ADAL" clId="{AC126249-B622-5691-8DDC-0CA2049A161D}" dt="2025-09-05T15:11:19.352" v="2815" actId="688"/>
          <ac:spMkLst>
            <pc:docMk/>
            <pc:sldMk cId="1506945105" sldId="549"/>
            <ac:spMk id="2" creationId="{652CC7EA-3D3B-7943-5B38-81C314FA3AD8}"/>
          </ac:spMkLst>
        </pc:spChg>
        <pc:spChg chg="add mod">
          <ac:chgData name="Laura Alexis Janda" userId="1f227e26-6259-47d3-b693-dce21943f79e" providerId="ADAL" clId="{AC126249-B622-5691-8DDC-0CA2049A161D}" dt="2025-09-05T15:11:43.829" v="2821" actId="688"/>
          <ac:spMkLst>
            <pc:docMk/>
            <pc:sldMk cId="1506945105" sldId="549"/>
            <ac:spMk id="3" creationId="{47007A54-BD40-A4DF-49D3-051B300F0A15}"/>
          </ac:spMkLst>
        </pc:spChg>
        <pc:spChg chg="add mod">
          <ac:chgData name="Laura Alexis Janda" userId="1f227e26-6259-47d3-b693-dce21943f79e" providerId="ADAL" clId="{AC126249-B622-5691-8DDC-0CA2049A161D}" dt="2025-09-05T15:14:35.316" v="2826" actId="1035"/>
          <ac:spMkLst>
            <pc:docMk/>
            <pc:sldMk cId="1506945105" sldId="549"/>
            <ac:spMk id="5" creationId="{F40E46A0-BC89-BAC0-4CA4-3C2FFB76500A}"/>
          </ac:spMkLst>
        </pc:spChg>
        <pc:spChg chg="add mod">
          <ac:chgData name="Laura Alexis Janda" userId="1f227e26-6259-47d3-b693-dce21943f79e" providerId="ADAL" clId="{AC126249-B622-5691-8DDC-0CA2049A161D}" dt="2025-09-05T15:16:04.212" v="2832" actId="1076"/>
          <ac:spMkLst>
            <pc:docMk/>
            <pc:sldMk cId="1506945105" sldId="549"/>
            <ac:spMk id="6" creationId="{D482B097-8E7D-F6D8-EADA-96055BD86E1A}"/>
          </ac:spMkLst>
        </pc:spChg>
        <pc:spChg chg="add mod">
          <ac:chgData name="Laura Alexis Janda" userId="1f227e26-6259-47d3-b693-dce21943f79e" providerId="ADAL" clId="{AC126249-B622-5691-8DDC-0CA2049A161D}" dt="2025-09-05T15:16:54.861" v="2840" actId="255"/>
          <ac:spMkLst>
            <pc:docMk/>
            <pc:sldMk cId="1506945105" sldId="549"/>
            <ac:spMk id="7" creationId="{4D45ED3E-4FCA-4D42-2EDF-C11D27FA405A}"/>
          </ac:spMkLst>
        </pc:spChg>
      </pc:sldChg>
      <pc:sldChg chg="addSp modSp add mod">
        <pc:chgData name="Laura Alexis Janda" userId="1f227e26-6259-47d3-b693-dce21943f79e" providerId="ADAL" clId="{AC126249-B622-5691-8DDC-0CA2049A161D}" dt="2025-09-05T15:20:41.031" v="2870" actId="255"/>
        <pc:sldMkLst>
          <pc:docMk/>
          <pc:sldMk cId="129821153" sldId="550"/>
        </pc:sldMkLst>
        <pc:spChg chg="add mod">
          <ac:chgData name="Laura Alexis Janda" userId="1f227e26-6259-47d3-b693-dce21943f79e" providerId="ADAL" clId="{AC126249-B622-5691-8DDC-0CA2049A161D}" dt="2025-09-05T15:19:22.373" v="2854" actId="1035"/>
          <ac:spMkLst>
            <pc:docMk/>
            <pc:sldMk cId="129821153" sldId="550"/>
            <ac:spMk id="2" creationId="{DBD309AD-CD3C-A765-B92D-7B3212D7EECA}"/>
          </ac:spMkLst>
        </pc:spChg>
        <pc:spChg chg="add mod">
          <ac:chgData name="Laura Alexis Janda" userId="1f227e26-6259-47d3-b693-dce21943f79e" providerId="ADAL" clId="{AC126249-B622-5691-8DDC-0CA2049A161D}" dt="2025-09-05T15:20:00.335" v="2862" actId="688"/>
          <ac:spMkLst>
            <pc:docMk/>
            <pc:sldMk cId="129821153" sldId="550"/>
            <ac:spMk id="3" creationId="{E8862C49-79F9-3D35-7116-DE4343BA6288}"/>
          </ac:spMkLst>
        </pc:spChg>
        <pc:spChg chg="add mod">
          <ac:chgData name="Laura Alexis Janda" userId="1f227e26-6259-47d3-b693-dce21943f79e" providerId="ADAL" clId="{AC126249-B622-5691-8DDC-0CA2049A161D}" dt="2025-09-05T15:20:41.031" v="2870" actId="255"/>
          <ac:spMkLst>
            <pc:docMk/>
            <pc:sldMk cId="129821153" sldId="550"/>
            <ac:spMk id="5" creationId="{D6802E29-1447-64CD-5C18-0BBDA6BB4F86}"/>
          </ac:spMkLst>
        </pc:spChg>
        <pc:picChg chg="mod">
          <ac:chgData name="Laura Alexis Janda" userId="1f227e26-6259-47d3-b693-dce21943f79e" providerId="ADAL" clId="{AC126249-B622-5691-8DDC-0CA2049A161D}" dt="2025-09-05T15:19:48.589" v="2858" actId="1076"/>
          <ac:picMkLst>
            <pc:docMk/>
            <pc:sldMk cId="129821153" sldId="550"/>
            <ac:picMk id="4" creationId="{59D1B782-51EE-6D47-0BF3-D28FB3DC186E}"/>
          </ac:picMkLst>
        </pc:picChg>
      </pc:sldChg>
      <pc:sldChg chg="modSp new del mod">
        <pc:chgData name="Laura Alexis Janda" userId="1f227e26-6259-47d3-b693-dce21943f79e" providerId="ADAL" clId="{AC126249-B622-5691-8DDC-0CA2049A161D}" dt="2025-09-19T14:03:45.731" v="4980" actId="2696"/>
        <pc:sldMkLst>
          <pc:docMk/>
          <pc:sldMk cId="624666979" sldId="551"/>
        </pc:sldMkLst>
      </pc:sldChg>
      <pc:sldChg chg="addSp modSp new del mod">
        <pc:chgData name="Laura Alexis Janda" userId="1f227e26-6259-47d3-b693-dce21943f79e" providerId="ADAL" clId="{AC126249-B622-5691-8DDC-0CA2049A161D}" dt="2025-09-19T14:03:45.720" v="4979" actId="2696"/>
        <pc:sldMkLst>
          <pc:docMk/>
          <pc:sldMk cId="2871901571" sldId="552"/>
        </pc:sldMkLst>
      </pc:sldChg>
      <pc:sldChg chg="addSp modSp add mod">
        <pc:chgData name="Laura Alexis Janda" userId="1f227e26-6259-47d3-b693-dce21943f79e" providerId="ADAL" clId="{AC126249-B622-5691-8DDC-0CA2049A161D}" dt="2025-09-05T15:23:51.899" v="2893" actId="20577"/>
        <pc:sldMkLst>
          <pc:docMk/>
          <pc:sldMk cId="1299402261" sldId="553"/>
        </pc:sldMkLst>
        <pc:spChg chg="add mod">
          <ac:chgData name="Laura Alexis Janda" userId="1f227e26-6259-47d3-b693-dce21943f79e" providerId="ADAL" clId="{AC126249-B622-5691-8DDC-0CA2049A161D}" dt="2025-09-05T15:22:03.440" v="2873" actId="1076"/>
          <ac:spMkLst>
            <pc:docMk/>
            <pc:sldMk cId="1299402261" sldId="553"/>
            <ac:spMk id="2" creationId="{DCEBBC25-ADFD-8243-D3D7-22918B5A1AAE}"/>
          </ac:spMkLst>
        </pc:spChg>
        <pc:spChg chg="add mod">
          <ac:chgData name="Laura Alexis Janda" userId="1f227e26-6259-47d3-b693-dce21943f79e" providerId="ADAL" clId="{AC126249-B622-5691-8DDC-0CA2049A161D}" dt="2025-09-05T15:23:03.586" v="2877" actId="1076"/>
          <ac:spMkLst>
            <pc:docMk/>
            <pc:sldMk cId="1299402261" sldId="553"/>
            <ac:spMk id="3" creationId="{0FE72CAE-0688-C966-AA5E-9B86B5CA50CC}"/>
          </ac:spMkLst>
        </pc:spChg>
        <pc:spChg chg="add mod">
          <ac:chgData name="Laura Alexis Janda" userId="1f227e26-6259-47d3-b693-dce21943f79e" providerId="ADAL" clId="{AC126249-B622-5691-8DDC-0CA2049A161D}" dt="2025-09-05T15:23:51.899" v="2893" actId="20577"/>
          <ac:spMkLst>
            <pc:docMk/>
            <pc:sldMk cId="1299402261" sldId="553"/>
            <ac:spMk id="5" creationId="{67B63B03-8E3D-EA16-DD83-BAA6C7B8F15A}"/>
          </ac:spMkLst>
        </pc:spChg>
      </pc:sldChg>
      <pc:sldChg chg="addSp modSp add mod">
        <pc:chgData name="Laura Alexis Janda" userId="1f227e26-6259-47d3-b693-dce21943f79e" providerId="ADAL" clId="{AC126249-B622-5691-8DDC-0CA2049A161D}" dt="2025-09-05T15:28:03.929" v="2935" actId="255"/>
        <pc:sldMkLst>
          <pc:docMk/>
          <pc:sldMk cId="4049777608" sldId="554"/>
        </pc:sldMkLst>
        <pc:spChg chg="add mod">
          <ac:chgData name="Laura Alexis Janda" userId="1f227e26-6259-47d3-b693-dce21943f79e" providerId="ADAL" clId="{AC126249-B622-5691-8DDC-0CA2049A161D}" dt="2025-09-05T15:25:32.758" v="2898" actId="1035"/>
          <ac:spMkLst>
            <pc:docMk/>
            <pc:sldMk cId="4049777608" sldId="554"/>
            <ac:spMk id="2" creationId="{100E6BAA-DBAF-3C90-3752-5991172D9BFF}"/>
          </ac:spMkLst>
        </pc:spChg>
        <pc:spChg chg="add mod">
          <ac:chgData name="Laura Alexis Janda" userId="1f227e26-6259-47d3-b693-dce21943f79e" providerId="ADAL" clId="{AC126249-B622-5691-8DDC-0CA2049A161D}" dt="2025-09-05T15:26:03.300" v="2912" actId="1037"/>
          <ac:spMkLst>
            <pc:docMk/>
            <pc:sldMk cId="4049777608" sldId="554"/>
            <ac:spMk id="3" creationId="{7C11D176-4EE8-D20F-6BAC-931B892ABEC7}"/>
          </ac:spMkLst>
        </pc:spChg>
        <pc:spChg chg="add mod">
          <ac:chgData name="Laura Alexis Janda" userId="1f227e26-6259-47d3-b693-dce21943f79e" providerId="ADAL" clId="{AC126249-B622-5691-8DDC-0CA2049A161D}" dt="2025-09-05T15:27:02.905" v="2917" actId="688"/>
          <ac:spMkLst>
            <pc:docMk/>
            <pc:sldMk cId="4049777608" sldId="554"/>
            <ac:spMk id="5" creationId="{8256FE70-7E9C-1366-DF0A-CD2DD672D095}"/>
          </ac:spMkLst>
        </pc:spChg>
        <pc:spChg chg="add mod">
          <ac:chgData name="Laura Alexis Janda" userId="1f227e26-6259-47d3-b693-dce21943f79e" providerId="ADAL" clId="{AC126249-B622-5691-8DDC-0CA2049A161D}" dt="2025-09-05T15:28:03.929" v="2935" actId="255"/>
          <ac:spMkLst>
            <pc:docMk/>
            <pc:sldMk cId="4049777608" sldId="554"/>
            <ac:spMk id="6" creationId="{000A6749-C072-976B-9CC6-1CFB9F2636D7}"/>
          </ac:spMkLst>
        </pc:spChg>
      </pc:sldChg>
      <pc:sldChg chg="addSp modSp add mod">
        <pc:chgData name="Laura Alexis Janda" userId="1f227e26-6259-47d3-b693-dce21943f79e" providerId="ADAL" clId="{AC126249-B622-5691-8DDC-0CA2049A161D}" dt="2025-09-05T15:32:50.968" v="3019" actId="20577"/>
        <pc:sldMkLst>
          <pc:docMk/>
          <pc:sldMk cId="887920499" sldId="555"/>
        </pc:sldMkLst>
        <pc:spChg chg="add mod">
          <ac:chgData name="Laura Alexis Janda" userId="1f227e26-6259-47d3-b693-dce21943f79e" providerId="ADAL" clId="{AC126249-B622-5691-8DDC-0CA2049A161D}" dt="2025-09-05T15:29:16.687" v="2941" actId="1582"/>
          <ac:spMkLst>
            <pc:docMk/>
            <pc:sldMk cId="887920499" sldId="555"/>
            <ac:spMk id="2" creationId="{371F80B0-DD52-9763-F64C-39740E9142F1}"/>
          </ac:spMkLst>
        </pc:spChg>
        <pc:spChg chg="add mod">
          <ac:chgData name="Laura Alexis Janda" userId="1f227e26-6259-47d3-b693-dce21943f79e" providerId="ADAL" clId="{AC126249-B622-5691-8DDC-0CA2049A161D}" dt="2025-09-05T15:32:50.968" v="3019" actId="20577"/>
          <ac:spMkLst>
            <pc:docMk/>
            <pc:sldMk cId="887920499" sldId="555"/>
            <ac:spMk id="3" creationId="{BEC4E3C9-CBD4-7CF9-8884-5F0C796F4CFF}"/>
          </ac:spMkLst>
        </pc:spChg>
      </pc:sldChg>
      <pc:sldChg chg="addSp modSp add mod">
        <pc:chgData name="Laura Alexis Janda" userId="1f227e26-6259-47d3-b693-dce21943f79e" providerId="ADAL" clId="{AC126249-B622-5691-8DDC-0CA2049A161D}" dt="2025-09-05T15:33:24.771" v="3041" actId="20577"/>
        <pc:sldMkLst>
          <pc:docMk/>
          <pc:sldMk cId="4181555152" sldId="556"/>
        </pc:sldMkLst>
        <pc:spChg chg="add mod">
          <ac:chgData name="Laura Alexis Janda" userId="1f227e26-6259-47d3-b693-dce21943f79e" providerId="ADAL" clId="{AC126249-B622-5691-8DDC-0CA2049A161D}" dt="2025-09-05T15:32:16.071" v="3010" actId="1582"/>
          <ac:spMkLst>
            <pc:docMk/>
            <pc:sldMk cId="4181555152" sldId="556"/>
            <ac:spMk id="6" creationId="{A6ABBC63-F8CD-FE33-5084-EBC84AA18D3C}"/>
          </ac:spMkLst>
        </pc:spChg>
        <pc:spChg chg="add mod">
          <ac:chgData name="Laura Alexis Janda" userId="1f227e26-6259-47d3-b693-dce21943f79e" providerId="ADAL" clId="{AC126249-B622-5691-8DDC-0CA2049A161D}" dt="2025-09-05T15:33:24.771" v="3041" actId="20577"/>
          <ac:spMkLst>
            <pc:docMk/>
            <pc:sldMk cId="4181555152" sldId="556"/>
            <ac:spMk id="7" creationId="{79ACFBAA-A3B8-58CE-19C1-F826B22CE570}"/>
          </ac:spMkLst>
        </pc:spChg>
        <pc:picChg chg="mod">
          <ac:chgData name="Laura Alexis Janda" userId="1f227e26-6259-47d3-b693-dce21943f79e" providerId="ADAL" clId="{AC126249-B622-5691-8DDC-0CA2049A161D}" dt="2025-09-05T15:30:56.413" v="3000" actId="1076"/>
          <ac:picMkLst>
            <pc:docMk/>
            <pc:sldMk cId="4181555152" sldId="556"/>
            <ac:picMk id="4" creationId="{6E70262B-C408-34B3-0ED5-950C2FDD819A}"/>
          </ac:picMkLst>
        </pc:picChg>
      </pc:sldChg>
      <pc:sldChg chg="addSp modSp add mod">
        <pc:chgData name="Laura Alexis Janda" userId="1f227e26-6259-47d3-b693-dce21943f79e" providerId="ADAL" clId="{AC126249-B622-5691-8DDC-0CA2049A161D}" dt="2025-09-05T15:37:06.653" v="3111" actId="20577"/>
        <pc:sldMkLst>
          <pc:docMk/>
          <pc:sldMk cId="3461197120" sldId="557"/>
        </pc:sldMkLst>
        <pc:spChg chg="add mod">
          <ac:chgData name="Laura Alexis Janda" userId="1f227e26-6259-47d3-b693-dce21943f79e" providerId="ADAL" clId="{AC126249-B622-5691-8DDC-0CA2049A161D}" dt="2025-09-05T15:37:06.653" v="3111" actId="20577"/>
          <ac:spMkLst>
            <pc:docMk/>
            <pc:sldMk cId="3461197120" sldId="557"/>
            <ac:spMk id="2" creationId="{54CBDF95-8C26-939C-FA57-D6D7B316197F}"/>
          </ac:spMkLst>
        </pc:spChg>
        <pc:spChg chg="add mod">
          <ac:chgData name="Laura Alexis Janda" userId="1f227e26-6259-47d3-b693-dce21943f79e" providerId="ADAL" clId="{AC126249-B622-5691-8DDC-0CA2049A161D}" dt="2025-09-05T15:36:39.301" v="3085" actId="1582"/>
          <ac:spMkLst>
            <pc:docMk/>
            <pc:sldMk cId="3461197120" sldId="557"/>
            <ac:spMk id="3" creationId="{907CEDCA-C12F-BEAF-7AC3-BEA97D29D0BF}"/>
          </ac:spMkLst>
        </pc:spChg>
      </pc:sldChg>
      <pc:sldChg chg="addSp modSp add mod ord">
        <pc:chgData name="Laura Alexis Janda" userId="1f227e26-6259-47d3-b693-dce21943f79e" providerId="ADAL" clId="{AC126249-B622-5691-8DDC-0CA2049A161D}" dt="2025-09-05T15:36:06.985" v="3082" actId="20578"/>
        <pc:sldMkLst>
          <pc:docMk/>
          <pc:sldMk cId="3936427055" sldId="558"/>
        </pc:sldMkLst>
        <pc:spChg chg="add mod">
          <ac:chgData name="Laura Alexis Janda" userId="1f227e26-6259-47d3-b693-dce21943f79e" providerId="ADAL" clId="{AC126249-B622-5691-8DDC-0CA2049A161D}" dt="2025-09-05T15:34:39.058" v="3047" actId="1582"/>
          <ac:spMkLst>
            <pc:docMk/>
            <pc:sldMk cId="3936427055" sldId="558"/>
            <ac:spMk id="2" creationId="{53828FC0-0510-FBAB-3EC6-A8E92002A62B}"/>
          </ac:spMkLst>
        </pc:spChg>
        <pc:spChg chg="add mod">
          <ac:chgData name="Laura Alexis Janda" userId="1f227e26-6259-47d3-b693-dce21943f79e" providerId="ADAL" clId="{AC126249-B622-5691-8DDC-0CA2049A161D}" dt="2025-09-05T15:35:59.890" v="3081" actId="20577"/>
          <ac:spMkLst>
            <pc:docMk/>
            <pc:sldMk cId="3936427055" sldId="558"/>
            <ac:spMk id="3" creationId="{2D4384A5-4EE2-9CE1-CC8E-9EEFF2B246EE}"/>
          </ac:spMkLst>
        </pc:spChg>
      </pc:sldChg>
      <pc:sldChg chg="addSp modSp add mod modAnim">
        <pc:chgData name="Laura Alexis Janda" userId="1f227e26-6259-47d3-b693-dce21943f79e" providerId="ADAL" clId="{AC126249-B622-5691-8DDC-0CA2049A161D}" dt="2025-09-05T17:21:27.392" v="3243" actId="13926"/>
        <pc:sldMkLst>
          <pc:docMk/>
          <pc:sldMk cId="1923280640" sldId="702"/>
        </pc:sldMkLst>
        <pc:spChg chg="mod">
          <ac:chgData name="Laura Alexis Janda" userId="1f227e26-6259-47d3-b693-dce21943f79e" providerId="ADAL" clId="{AC126249-B622-5691-8DDC-0CA2049A161D}" dt="2025-09-05T17:03:51.730" v="3159" actId="20577"/>
          <ac:spMkLst>
            <pc:docMk/>
            <pc:sldMk cId="1923280640" sldId="702"/>
            <ac:spMk id="2" creationId="{64520022-E69A-9CD4-6BFF-9D1B3B51AAFE}"/>
          </ac:spMkLst>
        </pc:spChg>
        <pc:spChg chg="mod">
          <ac:chgData name="Laura Alexis Janda" userId="1f227e26-6259-47d3-b693-dce21943f79e" providerId="ADAL" clId="{AC126249-B622-5691-8DDC-0CA2049A161D}" dt="2025-09-05T17:21:27.392" v="3243" actId="13926"/>
          <ac:spMkLst>
            <pc:docMk/>
            <pc:sldMk cId="1923280640" sldId="702"/>
            <ac:spMk id="3" creationId="{DB415E10-B015-BD48-921A-DA2918C7569F}"/>
          </ac:spMkLst>
        </pc:spChg>
        <pc:spChg chg="add mod">
          <ac:chgData name="Laura Alexis Janda" userId="1f227e26-6259-47d3-b693-dce21943f79e" providerId="ADAL" clId="{AC126249-B622-5691-8DDC-0CA2049A161D}" dt="2025-09-05T17:02:51.237" v="3155" actId="1076"/>
          <ac:spMkLst>
            <pc:docMk/>
            <pc:sldMk cId="1923280640" sldId="702"/>
            <ac:spMk id="4" creationId="{09FF1BC1-77FE-20E1-9C4F-DA0825E74B10}"/>
          </ac:spMkLst>
        </pc:spChg>
      </pc:sldChg>
      <pc:sldChg chg="addSp modSp add mod modAnim">
        <pc:chgData name="Laura Alexis Janda" userId="1f227e26-6259-47d3-b693-dce21943f79e" providerId="ADAL" clId="{AC126249-B622-5691-8DDC-0CA2049A161D}" dt="2025-09-05T18:12:15.836" v="4001" actId="13926"/>
        <pc:sldMkLst>
          <pc:docMk/>
          <pc:sldMk cId="3124299905" sldId="703"/>
        </pc:sldMkLst>
        <pc:spChg chg="mod">
          <ac:chgData name="Laura Alexis Janda" userId="1f227e26-6259-47d3-b693-dce21943f79e" providerId="ADAL" clId="{AC126249-B622-5691-8DDC-0CA2049A161D}" dt="2025-09-05T17:05:20.140" v="3165" actId="1076"/>
          <ac:spMkLst>
            <pc:docMk/>
            <pc:sldMk cId="3124299905" sldId="703"/>
            <ac:spMk id="2" creationId="{E1849E3D-A707-7AF2-021D-BB80FFAEBAE5}"/>
          </ac:spMkLst>
        </pc:spChg>
        <pc:spChg chg="mod">
          <ac:chgData name="Laura Alexis Janda" userId="1f227e26-6259-47d3-b693-dce21943f79e" providerId="ADAL" clId="{AC126249-B622-5691-8DDC-0CA2049A161D}" dt="2025-09-05T18:12:15.836" v="4001" actId="13926"/>
          <ac:spMkLst>
            <pc:docMk/>
            <pc:sldMk cId="3124299905" sldId="703"/>
            <ac:spMk id="3" creationId="{D9F36916-906F-9E3D-80F0-F98F43E6C4DE}"/>
          </ac:spMkLst>
        </pc:spChg>
        <pc:spChg chg="add mod">
          <ac:chgData name="Laura Alexis Janda" userId="1f227e26-6259-47d3-b693-dce21943f79e" providerId="ADAL" clId="{AC126249-B622-5691-8DDC-0CA2049A161D}" dt="2025-09-05T17:07:10.434" v="3176" actId="1076"/>
          <ac:spMkLst>
            <pc:docMk/>
            <pc:sldMk cId="3124299905" sldId="703"/>
            <ac:spMk id="4" creationId="{6580D3A8-3FEB-581E-A9CA-C0CBCE191A2E}"/>
          </ac:spMkLst>
        </pc:spChg>
      </pc:sldChg>
      <pc:sldChg chg="modSp add mod">
        <pc:chgData name="Laura Alexis Janda" userId="1f227e26-6259-47d3-b693-dce21943f79e" providerId="ADAL" clId="{AC126249-B622-5691-8DDC-0CA2049A161D}" dt="2025-09-05T16:57:11.420" v="3114" actId="20577"/>
        <pc:sldMkLst>
          <pc:docMk/>
          <pc:sldMk cId="3169224425" sldId="704"/>
        </pc:sldMkLst>
        <pc:spChg chg="mod">
          <ac:chgData name="Laura Alexis Janda" userId="1f227e26-6259-47d3-b693-dce21943f79e" providerId="ADAL" clId="{AC126249-B622-5691-8DDC-0CA2049A161D}" dt="2025-09-05T16:57:11.420" v="3114" actId="20577"/>
          <ac:spMkLst>
            <pc:docMk/>
            <pc:sldMk cId="3169224425" sldId="704"/>
            <ac:spMk id="2" creationId="{74E69C9A-CA48-9D75-1572-9236FF2B4DC3}"/>
          </ac:spMkLst>
        </pc:spChg>
        <pc:spChg chg="mod">
          <ac:chgData name="Laura Alexis Janda" userId="1f227e26-6259-47d3-b693-dce21943f79e" providerId="ADAL" clId="{AC126249-B622-5691-8DDC-0CA2049A161D}" dt="2025-09-05T16:57:02.102" v="3113" actId="27636"/>
          <ac:spMkLst>
            <pc:docMk/>
            <pc:sldMk cId="3169224425" sldId="704"/>
            <ac:spMk id="3" creationId="{A9CE13D3-23D7-1F74-BCF0-D692525AC8CD}"/>
          </ac:spMkLst>
        </pc:spChg>
      </pc:sldChg>
      <pc:sldChg chg="addSp modSp add mod modAnim">
        <pc:chgData name="Laura Alexis Janda" userId="1f227e26-6259-47d3-b693-dce21943f79e" providerId="ADAL" clId="{AC126249-B622-5691-8DDC-0CA2049A161D}" dt="2025-09-05T17:43:43.253" v="3504" actId="13926"/>
        <pc:sldMkLst>
          <pc:docMk/>
          <pc:sldMk cId="3540975424" sldId="705"/>
        </pc:sldMkLst>
        <pc:spChg chg="add mod">
          <ac:chgData name="Laura Alexis Janda" userId="1f227e26-6259-47d3-b693-dce21943f79e" providerId="ADAL" clId="{AC126249-B622-5691-8DDC-0CA2049A161D}" dt="2025-09-05T17:08:58.970" v="3189" actId="1036"/>
          <ac:spMkLst>
            <pc:docMk/>
            <pc:sldMk cId="3540975424" sldId="705"/>
            <ac:spMk id="2" creationId="{D0628B49-F324-3ABC-DADC-FD68A13FE799}"/>
          </ac:spMkLst>
        </pc:spChg>
        <pc:spChg chg="mod">
          <ac:chgData name="Laura Alexis Janda" userId="1f227e26-6259-47d3-b693-dce21943f79e" providerId="ADAL" clId="{AC126249-B622-5691-8DDC-0CA2049A161D}" dt="2025-09-05T17:43:43.253" v="3504" actId="13926"/>
          <ac:spMkLst>
            <pc:docMk/>
            <pc:sldMk cId="3540975424" sldId="705"/>
            <ac:spMk id="5" creationId="{586497C7-0F09-2AE7-BD8D-BCBF10D16596}"/>
          </ac:spMkLst>
        </pc:spChg>
      </pc:sldChg>
      <pc:sldChg chg="addSp modSp add mod ord modAnim">
        <pc:chgData name="Laura Alexis Janda" userId="1f227e26-6259-47d3-b693-dce21943f79e" providerId="ADAL" clId="{AC126249-B622-5691-8DDC-0CA2049A161D}" dt="2025-09-05T17:50:09.764" v="3585" actId="20577"/>
        <pc:sldMkLst>
          <pc:docMk/>
          <pc:sldMk cId="1176006115" sldId="706"/>
        </pc:sldMkLst>
        <pc:spChg chg="mod">
          <ac:chgData name="Laura Alexis Janda" userId="1f227e26-6259-47d3-b693-dce21943f79e" providerId="ADAL" clId="{AC126249-B622-5691-8DDC-0CA2049A161D}" dt="2025-09-05T17:50:09.764" v="3585" actId="20577"/>
          <ac:spMkLst>
            <pc:docMk/>
            <pc:sldMk cId="1176006115" sldId="706"/>
            <ac:spMk id="3" creationId="{2682F1A2-24AE-01B1-FB8C-E42F4A8B1158}"/>
          </ac:spMkLst>
        </pc:spChg>
        <pc:spChg chg="add mod">
          <ac:chgData name="Laura Alexis Janda" userId="1f227e26-6259-47d3-b693-dce21943f79e" providerId="ADAL" clId="{AC126249-B622-5691-8DDC-0CA2049A161D}" dt="2025-09-05T17:10:08.200" v="3193" actId="1076"/>
          <ac:spMkLst>
            <pc:docMk/>
            <pc:sldMk cId="1176006115" sldId="706"/>
            <ac:spMk id="4" creationId="{DD54D63A-0D40-EB0E-DF81-86A6904DBDBD}"/>
          </ac:spMkLst>
        </pc:spChg>
      </pc:sldChg>
      <pc:sldChg chg="addSp modSp add mod modAnim">
        <pc:chgData name="Laura Alexis Janda" userId="1f227e26-6259-47d3-b693-dce21943f79e" providerId="ADAL" clId="{AC126249-B622-5691-8DDC-0CA2049A161D}" dt="2025-09-05T18:10:49.530" v="4000" actId="13926"/>
        <pc:sldMkLst>
          <pc:docMk/>
          <pc:sldMk cId="1080709553" sldId="707"/>
        </pc:sldMkLst>
        <pc:spChg chg="mod">
          <ac:chgData name="Laura Alexis Janda" userId="1f227e26-6259-47d3-b693-dce21943f79e" providerId="ADAL" clId="{AC126249-B622-5691-8DDC-0CA2049A161D}" dt="2025-09-05T18:10:49.530" v="4000" actId="13926"/>
          <ac:spMkLst>
            <pc:docMk/>
            <pc:sldMk cId="1080709553" sldId="707"/>
            <ac:spMk id="3" creationId="{26E458FC-7D70-C1E4-D20C-8C76C149EE05}"/>
          </ac:spMkLst>
        </pc:spChg>
        <pc:spChg chg="add mod">
          <ac:chgData name="Laura Alexis Janda" userId="1f227e26-6259-47d3-b693-dce21943f79e" providerId="ADAL" clId="{AC126249-B622-5691-8DDC-0CA2049A161D}" dt="2025-09-05T17:54:32.190" v="3732" actId="1035"/>
          <ac:spMkLst>
            <pc:docMk/>
            <pc:sldMk cId="1080709553" sldId="707"/>
            <ac:spMk id="4" creationId="{4A04C8C2-70C1-BC29-BEB0-B02D32B9FD73}"/>
          </ac:spMkLst>
        </pc:spChg>
      </pc:sldChg>
      <pc:sldChg chg="addSp modSp add mod ord modAnim">
        <pc:chgData name="Laura Alexis Janda" userId="1f227e26-6259-47d3-b693-dce21943f79e" providerId="ADAL" clId="{AC126249-B622-5691-8DDC-0CA2049A161D}" dt="2025-09-05T17:55:21.501" v="3734"/>
        <pc:sldMkLst>
          <pc:docMk/>
          <pc:sldMk cId="1381476388" sldId="708"/>
        </pc:sldMkLst>
        <pc:spChg chg="mod">
          <ac:chgData name="Laura Alexis Janda" userId="1f227e26-6259-47d3-b693-dce21943f79e" providerId="ADAL" clId="{AC126249-B622-5691-8DDC-0CA2049A161D}" dt="2025-09-05T17:11:56.599" v="3220" actId="20577"/>
          <ac:spMkLst>
            <pc:docMk/>
            <pc:sldMk cId="1381476388" sldId="708"/>
            <ac:spMk id="2" creationId="{1F2A759C-2FBE-57AE-42D1-7414FB6AFCBB}"/>
          </ac:spMkLst>
        </pc:spChg>
        <pc:spChg chg="mod">
          <ac:chgData name="Laura Alexis Janda" userId="1f227e26-6259-47d3-b693-dce21943f79e" providerId="ADAL" clId="{AC126249-B622-5691-8DDC-0CA2049A161D}" dt="2025-09-05T17:52:21.010" v="3710" actId="114"/>
          <ac:spMkLst>
            <pc:docMk/>
            <pc:sldMk cId="1381476388" sldId="708"/>
            <ac:spMk id="3" creationId="{12C78F58-6057-EB78-87E9-666F864DCD28}"/>
          </ac:spMkLst>
        </pc:spChg>
        <pc:spChg chg="add mod">
          <ac:chgData name="Laura Alexis Janda" userId="1f227e26-6259-47d3-b693-dce21943f79e" providerId="ADAL" clId="{AC126249-B622-5691-8DDC-0CA2049A161D}" dt="2025-09-05T17:13:08.885" v="3226" actId="1076"/>
          <ac:spMkLst>
            <pc:docMk/>
            <pc:sldMk cId="1381476388" sldId="708"/>
            <ac:spMk id="4" creationId="{F4B87322-2FBF-6888-78E5-1DD55BA372C1}"/>
          </ac:spMkLst>
        </pc:spChg>
      </pc:sldChg>
      <pc:sldChg chg="addSp modSp add mod modAnim">
        <pc:chgData name="Laura Alexis Janda" userId="1f227e26-6259-47d3-b693-dce21943f79e" providerId="ADAL" clId="{AC126249-B622-5691-8DDC-0CA2049A161D}" dt="2025-09-05T17:53:59.271" v="3729" actId="20577"/>
        <pc:sldMkLst>
          <pc:docMk/>
          <pc:sldMk cId="2319397740" sldId="709"/>
        </pc:sldMkLst>
        <pc:spChg chg="mod">
          <ac:chgData name="Laura Alexis Janda" userId="1f227e26-6259-47d3-b693-dce21943f79e" providerId="ADAL" clId="{AC126249-B622-5691-8DDC-0CA2049A161D}" dt="2025-09-05T17:53:59.271" v="3729" actId="20577"/>
          <ac:spMkLst>
            <pc:docMk/>
            <pc:sldMk cId="2319397740" sldId="709"/>
            <ac:spMk id="3" creationId="{14B0ADDD-EA89-CB49-C02D-EF74A2C5E62A}"/>
          </ac:spMkLst>
        </pc:spChg>
        <pc:spChg chg="add mod">
          <ac:chgData name="Laura Alexis Janda" userId="1f227e26-6259-47d3-b693-dce21943f79e" providerId="ADAL" clId="{AC126249-B622-5691-8DDC-0CA2049A161D}" dt="2025-09-05T17:14:03.336" v="3230" actId="1076"/>
          <ac:spMkLst>
            <pc:docMk/>
            <pc:sldMk cId="2319397740" sldId="709"/>
            <ac:spMk id="4" creationId="{E2B5EC93-C7D8-53EF-E634-BC203DD1669B}"/>
          </ac:spMkLst>
        </pc:spChg>
      </pc:sldChg>
      <pc:sldChg chg="modSp new mod">
        <pc:chgData name="Laura Alexis Janda" userId="1f227e26-6259-47d3-b693-dce21943f79e" providerId="ADAL" clId="{AC126249-B622-5691-8DDC-0CA2049A161D}" dt="2025-09-05T18:22:50.077" v="4387" actId="20577"/>
        <pc:sldMkLst>
          <pc:docMk/>
          <pc:sldMk cId="125837068" sldId="710"/>
        </pc:sldMkLst>
        <pc:spChg chg="mod">
          <ac:chgData name="Laura Alexis Janda" userId="1f227e26-6259-47d3-b693-dce21943f79e" providerId="ADAL" clId="{AC126249-B622-5691-8DDC-0CA2049A161D}" dt="2025-09-05T18:14:16.552" v="4006" actId="20577"/>
          <ac:spMkLst>
            <pc:docMk/>
            <pc:sldMk cId="125837068" sldId="710"/>
            <ac:spMk id="2" creationId="{7AC0EB21-0BE5-8F75-D8AA-D9F6275F5DF3}"/>
          </ac:spMkLst>
        </pc:spChg>
        <pc:spChg chg="mod">
          <ac:chgData name="Laura Alexis Janda" userId="1f227e26-6259-47d3-b693-dce21943f79e" providerId="ADAL" clId="{AC126249-B622-5691-8DDC-0CA2049A161D}" dt="2025-09-05T18:22:50.077" v="4387" actId="20577"/>
          <ac:spMkLst>
            <pc:docMk/>
            <pc:sldMk cId="125837068" sldId="710"/>
            <ac:spMk id="3" creationId="{77268033-1B33-FC74-2975-2A2C30DAFB47}"/>
          </ac:spMkLst>
        </pc:spChg>
      </pc:sldChg>
      <pc:sldChg chg="modSp new mod">
        <pc:chgData name="Laura Alexis Janda" userId="1f227e26-6259-47d3-b693-dce21943f79e" providerId="ADAL" clId="{AC126249-B622-5691-8DDC-0CA2049A161D}" dt="2025-09-05T18:24:12.892" v="4481" actId="20577"/>
        <pc:sldMkLst>
          <pc:docMk/>
          <pc:sldMk cId="3056860702" sldId="711"/>
        </pc:sldMkLst>
        <pc:spChg chg="mod">
          <ac:chgData name="Laura Alexis Janda" userId="1f227e26-6259-47d3-b693-dce21943f79e" providerId="ADAL" clId="{AC126249-B622-5691-8DDC-0CA2049A161D}" dt="2025-09-05T18:14:56.641" v="4008" actId="20577"/>
          <ac:spMkLst>
            <pc:docMk/>
            <pc:sldMk cId="3056860702" sldId="711"/>
            <ac:spMk id="2" creationId="{9103E652-24B6-ED7D-7B9E-CC854FF43A20}"/>
          </ac:spMkLst>
        </pc:spChg>
        <pc:spChg chg="mod">
          <ac:chgData name="Laura Alexis Janda" userId="1f227e26-6259-47d3-b693-dce21943f79e" providerId="ADAL" clId="{AC126249-B622-5691-8DDC-0CA2049A161D}" dt="2025-09-05T18:24:12.892" v="4481" actId="20577"/>
          <ac:spMkLst>
            <pc:docMk/>
            <pc:sldMk cId="3056860702" sldId="711"/>
            <ac:spMk id="3" creationId="{6BF2E4C7-1849-E7B3-B91B-3D48D2D0955F}"/>
          </ac:spMkLst>
        </pc:spChg>
      </pc:sldChg>
      <pc:sldChg chg="modSp new mod">
        <pc:chgData name="Laura Alexis Janda" userId="1f227e26-6259-47d3-b693-dce21943f79e" providerId="ADAL" clId="{AC126249-B622-5691-8DDC-0CA2049A161D}" dt="2025-09-05T18:25:09.934" v="4560" actId="20577"/>
        <pc:sldMkLst>
          <pc:docMk/>
          <pc:sldMk cId="3335938821" sldId="712"/>
        </pc:sldMkLst>
        <pc:spChg chg="mod">
          <ac:chgData name="Laura Alexis Janda" userId="1f227e26-6259-47d3-b693-dce21943f79e" providerId="ADAL" clId="{AC126249-B622-5691-8DDC-0CA2049A161D}" dt="2025-09-05T18:15:29.103" v="4010" actId="20577"/>
          <ac:spMkLst>
            <pc:docMk/>
            <pc:sldMk cId="3335938821" sldId="712"/>
            <ac:spMk id="2" creationId="{E30E170B-3EF0-439C-EA56-DC8828D059F0}"/>
          </ac:spMkLst>
        </pc:spChg>
        <pc:spChg chg="mod">
          <ac:chgData name="Laura Alexis Janda" userId="1f227e26-6259-47d3-b693-dce21943f79e" providerId="ADAL" clId="{AC126249-B622-5691-8DDC-0CA2049A161D}" dt="2025-09-05T18:25:09.934" v="4560" actId="20577"/>
          <ac:spMkLst>
            <pc:docMk/>
            <pc:sldMk cId="3335938821" sldId="712"/>
            <ac:spMk id="3" creationId="{A65896AF-4E39-0FD9-A811-3AFFB9230F5B}"/>
          </ac:spMkLst>
        </pc:spChg>
      </pc:sldChg>
      <pc:sldChg chg="addSp delSp modSp new mod modClrScheme chgLayout">
        <pc:chgData name="Laura Alexis Janda" userId="1f227e26-6259-47d3-b693-dce21943f79e" providerId="ADAL" clId="{AC126249-B622-5691-8DDC-0CA2049A161D}" dt="2025-09-08T13:19:08.634" v="4645" actId="20577"/>
        <pc:sldMkLst>
          <pc:docMk/>
          <pc:sldMk cId="3394493909" sldId="713"/>
        </pc:sldMkLst>
        <pc:spChg chg="add mod ord">
          <ac:chgData name="Laura Alexis Janda" userId="1f227e26-6259-47d3-b693-dce21943f79e" providerId="ADAL" clId="{AC126249-B622-5691-8DDC-0CA2049A161D}" dt="2025-09-08T13:19:08.634" v="4645" actId="20577"/>
          <ac:spMkLst>
            <pc:docMk/>
            <pc:sldMk cId="3394493909" sldId="713"/>
            <ac:spMk id="6" creationId="{30AD3029-10E9-E8F9-C7CF-45C93259E191}"/>
          </ac:spMkLst>
        </pc:spChg>
        <pc:picChg chg="add mod">
          <ac:chgData name="Laura Alexis Janda" userId="1f227e26-6259-47d3-b693-dce21943f79e" providerId="ADAL" clId="{AC126249-B622-5691-8DDC-0CA2049A161D}" dt="2025-09-08T13:18:58.012" v="4620" actId="1076"/>
          <ac:picMkLst>
            <pc:docMk/>
            <pc:sldMk cId="3394493909" sldId="713"/>
            <ac:picMk id="3" creationId="{79C89A94-57F7-88D5-E68F-2FE020CD1996}"/>
          </ac:picMkLst>
        </pc:picChg>
      </pc:sldChg>
      <pc:sldChg chg="addSp modSp new mod">
        <pc:chgData name="Laura Alexis Janda" userId="1f227e26-6259-47d3-b693-dce21943f79e" providerId="ADAL" clId="{AC126249-B622-5691-8DDC-0CA2049A161D}" dt="2025-09-08T13:18:38.470" v="4617" actId="14100"/>
        <pc:sldMkLst>
          <pc:docMk/>
          <pc:sldMk cId="1998770324" sldId="714"/>
        </pc:sldMkLst>
        <pc:spChg chg="mod">
          <ac:chgData name="Laura Alexis Janda" userId="1f227e26-6259-47d3-b693-dce21943f79e" providerId="ADAL" clId="{AC126249-B622-5691-8DDC-0CA2049A161D}" dt="2025-09-08T13:18:38.470" v="4617" actId="14100"/>
          <ac:spMkLst>
            <pc:docMk/>
            <pc:sldMk cId="1998770324" sldId="714"/>
            <ac:spMk id="2" creationId="{DD08CC7E-AEEF-0917-4D44-24635474066D}"/>
          </ac:spMkLst>
        </pc:spChg>
        <pc:picChg chg="add mod">
          <ac:chgData name="Laura Alexis Janda" userId="1f227e26-6259-47d3-b693-dce21943f79e" providerId="ADAL" clId="{AC126249-B622-5691-8DDC-0CA2049A161D}" dt="2025-09-08T13:18:09.838" v="4574" actId="14100"/>
          <ac:picMkLst>
            <pc:docMk/>
            <pc:sldMk cId="1998770324" sldId="714"/>
            <ac:picMk id="3" creationId="{D11E2D01-0463-CA36-3DE7-563870AA294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750899-3D14-4A38-B0C5-4D2CF77B5B8A}" type="datetimeFigureOut">
              <a:rPr lang="nb-NO" smtClean="0"/>
              <a:t>19.09.2025</a:t>
            </a:fld>
            <a:endParaRPr lang="nb-NO"/>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E35F46-3402-4F9A-A575-76C8BB429A56}" type="slidenum">
              <a:rPr lang="nb-NO" smtClean="0"/>
              <a:t>‹#›</a:t>
            </a:fld>
            <a:endParaRPr lang="nb-NO"/>
          </a:p>
        </p:txBody>
      </p:sp>
    </p:spTree>
    <p:extLst>
      <p:ext uri="{BB962C8B-B14F-4D97-AF65-F5344CB8AC3E}">
        <p14:creationId xmlns:p14="http://schemas.microsoft.com/office/powerpoint/2010/main" val="27748143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8" name="Title 7"/>
          <p:cNvSpPr>
            <a:spLocks noGrp="1"/>
          </p:cNvSpPr>
          <p:nvPr>
            <p:ph type="title" hasCustomPrompt="1"/>
          </p:nvPr>
        </p:nvSpPr>
        <p:spPr>
          <a:xfrm>
            <a:off x="1054464" y="1118585"/>
            <a:ext cx="6012000" cy="1811813"/>
          </a:xfrm>
        </p:spPr>
        <p:txBody>
          <a:bodyPr lIns="0" anchor="b">
            <a:normAutofit/>
          </a:bodyPr>
          <a:lstStyle>
            <a:lvl1pPr>
              <a:defRPr sz="2400" baseline="0">
                <a:solidFill>
                  <a:schemeClr val="bg1"/>
                </a:solidFill>
              </a:defRPr>
            </a:lvl1pPr>
          </a:lstStyle>
          <a:p>
            <a:r>
              <a:rPr lang="en-US" noProof="0" dirty="0"/>
              <a:t>Document title</a:t>
            </a:r>
          </a:p>
        </p:txBody>
      </p:sp>
      <p:sp>
        <p:nvSpPr>
          <p:cNvPr id="4" name="Text Placeholder 3"/>
          <p:cNvSpPr>
            <a:spLocks noGrp="1"/>
          </p:cNvSpPr>
          <p:nvPr>
            <p:ph type="body" sz="quarter" idx="12" hasCustomPrompt="1"/>
          </p:nvPr>
        </p:nvSpPr>
        <p:spPr>
          <a:xfrm>
            <a:off x="1054464" y="2942591"/>
            <a:ext cx="6012000" cy="1126695"/>
          </a:xfr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3" name="Subtitle 2"/>
          <p:cNvSpPr>
            <a:spLocks noGrp="1"/>
          </p:cNvSpPr>
          <p:nvPr>
            <p:ph type="subTitle" idx="1" hasCustomPrompt="1"/>
          </p:nvPr>
        </p:nvSpPr>
        <p:spPr>
          <a:xfrm>
            <a:off x="1054464" y="4208016"/>
            <a:ext cx="6012000" cy="1454784"/>
          </a:xfr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6" name="Text Placeholder 5"/>
          <p:cNvSpPr>
            <a:spLocks noGrp="1"/>
          </p:cNvSpPr>
          <p:nvPr>
            <p:ph type="body" sz="quarter" idx="13" hasCustomPrompt="1"/>
          </p:nvPr>
        </p:nvSpPr>
        <p:spPr>
          <a:xfrm>
            <a:off x="1054464" y="5674992"/>
            <a:ext cx="6012000" cy="746878"/>
          </a:xfr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9"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en-US" noProof="0" dirty="0"/>
              <a:t>Click the icon below to add a picture</a:t>
            </a:r>
          </a:p>
        </p:txBody>
      </p:sp>
    </p:spTree>
    <p:extLst>
      <p:ext uri="{BB962C8B-B14F-4D97-AF65-F5344CB8AC3E}">
        <p14:creationId xmlns:p14="http://schemas.microsoft.com/office/powerpoint/2010/main" val="615897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905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en-US" noProof="0" dirty="0"/>
              <a:t>Click the icon below to add a picture</a:t>
            </a:r>
          </a:p>
        </p:txBody>
      </p:sp>
    </p:spTree>
    <p:extLst>
      <p:ext uri="{BB962C8B-B14F-4D97-AF65-F5344CB8AC3E}">
        <p14:creationId xmlns:p14="http://schemas.microsoft.com/office/powerpoint/2010/main" val="13346806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1405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090827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42702249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464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en-US" noProof="0" dirty="0"/>
              <a:t>Click the icon below to add a picture</a:t>
            </a:r>
          </a:p>
        </p:txBody>
      </p:sp>
    </p:spTree>
    <p:extLst>
      <p:ext uri="{BB962C8B-B14F-4D97-AF65-F5344CB8AC3E}">
        <p14:creationId xmlns:p14="http://schemas.microsoft.com/office/powerpoint/2010/main" val="21085393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55416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844161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2573493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
        <p:nvSpPr>
          <p:cNvPr id="3" name="Content Placeholder 2"/>
          <p:cNvSpPr>
            <a:spLocks noGrp="1"/>
          </p:cNvSpPr>
          <p:nvPr>
            <p:ph idx="1" hasCustomPrompt="1"/>
          </p:nvPr>
        </p:nvSpPr>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67770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5664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
        <p:nvSpPr>
          <p:cNvPr id="3"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7876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noProof="0" dirty="0"/>
              <a:t>Click to add title</a:t>
            </a:r>
          </a:p>
        </p:txBody>
      </p:sp>
    </p:spTree>
    <p:extLst>
      <p:ext uri="{BB962C8B-B14F-4D97-AF65-F5344CB8AC3E}">
        <p14:creationId xmlns:p14="http://schemas.microsoft.com/office/powerpoint/2010/main" val="4187642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34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54" y="0"/>
            <a:ext cx="12189292" cy="6858000"/>
          </a:xfrm>
          <a:prstGeom prst="rect">
            <a:avLst/>
          </a:prstGeom>
        </p:spPr>
      </p:pic>
      <p:sp>
        <p:nvSpPr>
          <p:cNvPr id="10" name="Title 7"/>
          <p:cNvSpPr>
            <a:spLocks noGrp="1"/>
          </p:cNvSpPr>
          <p:nvPr>
            <p:ph type="title" hasCustomPrompt="1"/>
          </p:nvPr>
        </p:nvSpPr>
        <p:spPr>
          <a:xfrm>
            <a:off x="1054464" y="1118585"/>
            <a:ext cx="6012000" cy="1811813"/>
          </a:xfrm>
          <a:prstGeom prst="rect">
            <a:avLst/>
          </a:prstGeom>
        </p:spPr>
        <p:txBody>
          <a:bodyPr lIns="0" anchor="b">
            <a:normAutofit/>
          </a:bodyPr>
          <a:lstStyle>
            <a:lvl1pPr>
              <a:defRPr sz="2400" baseline="0">
                <a:solidFill>
                  <a:schemeClr val="bg1"/>
                </a:solidFill>
              </a:defRPr>
            </a:lvl1pPr>
          </a:lstStyle>
          <a:p>
            <a:r>
              <a:rPr lang="en-US" noProof="0" dirty="0"/>
              <a:t>Document title</a:t>
            </a:r>
          </a:p>
        </p:txBody>
      </p:sp>
      <p:sp>
        <p:nvSpPr>
          <p:cNvPr id="11" name="Text Placeholder 3"/>
          <p:cNvSpPr>
            <a:spLocks noGrp="1"/>
          </p:cNvSpPr>
          <p:nvPr>
            <p:ph type="body" sz="quarter" idx="12" hasCustomPrompt="1"/>
          </p:nvPr>
        </p:nvSpPr>
        <p:spPr>
          <a:xfrm>
            <a:off x="1054464" y="2942591"/>
            <a:ext cx="6012000" cy="1126695"/>
          </a:xfrm>
          <a:prstGeom prst="rect">
            <a:avLst/>
          </a:prstGeom>
        </p:spPr>
        <p:txBody>
          <a:bodyPr lIns="0">
            <a:noAutofit/>
          </a:bodyPr>
          <a:lstStyle>
            <a:lvl1pPr marL="0" indent="0">
              <a:buNone/>
              <a:defRPr sz="1800" i="1" baseline="0">
                <a:solidFill>
                  <a:schemeClr val="bg1"/>
                </a:solidFill>
                <a:latin typeface="Arial" panose="020B0604020202020204" pitchFamily="34" charset="0"/>
                <a:cs typeface="Arial" panose="020B0604020202020204" pitchFamily="34" charset="0"/>
              </a:defRPr>
            </a:lvl1pPr>
            <a:lvl2pPr marL="457200" indent="0">
              <a:buNone/>
              <a:defRPr sz="1800" i="1">
                <a:solidFill>
                  <a:schemeClr val="bg1"/>
                </a:solidFill>
              </a:defRPr>
            </a:lvl2pPr>
            <a:lvl3pPr marL="914400" indent="0">
              <a:buNone/>
              <a:defRPr sz="1800" i="1">
                <a:solidFill>
                  <a:schemeClr val="bg1"/>
                </a:solidFill>
              </a:defRPr>
            </a:lvl3pPr>
            <a:lvl4pPr marL="1371600" indent="0">
              <a:buNone/>
              <a:defRPr sz="1800" i="1">
                <a:solidFill>
                  <a:schemeClr val="bg1"/>
                </a:solidFill>
              </a:defRPr>
            </a:lvl4pPr>
            <a:lvl5pPr marL="1828800" indent="0">
              <a:buNone/>
              <a:defRPr sz="1800" i="1">
                <a:solidFill>
                  <a:schemeClr val="bg1"/>
                </a:solidFill>
              </a:defRPr>
            </a:lvl5pPr>
          </a:lstStyle>
          <a:p>
            <a:pPr lvl="0"/>
            <a:r>
              <a:rPr lang="en-US" noProof="0" dirty="0"/>
              <a:t>Subtitle</a:t>
            </a:r>
          </a:p>
        </p:txBody>
      </p:sp>
      <p:sp>
        <p:nvSpPr>
          <p:cNvPr id="9" name="Subtitle 2"/>
          <p:cNvSpPr>
            <a:spLocks noGrp="1"/>
          </p:cNvSpPr>
          <p:nvPr>
            <p:ph type="subTitle" idx="1" hasCustomPrompt="1"/>
          </p:nvPr>
        </p:nvSpPr>
        <p:spPr>
          <a:xfrm>
            <a:off x="1054464" y="4208016"/>
            <a:ext cx="6012000" cy="1454784"/>
          </a:xfrm>
          <a:prstGeom prst="rect">
            <a:avLst/>
          </a:prstGeom>
        </p:spPr>
        <p:txBody>
          <a:bodyPr lIns="0" anchor="b">
            <a:normAutofit/>
          </a:bodyPr>
          <a:lstStyle>
            <a:lvl1pPr marL="0" indent="0" algn="l">
              <a:buNone/>
              <a:defRPr sz="1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Author’s name and last name</a:t>
            </a:r>
          </a:p>
        </p:txBody>
      </p:sp>
      <p:sp>
        <p:nvSpPr>
          <p:cNvPr id="12" name="Text Placeholder 5"/>
          <p:cNvSpPr>
            <a:spLocks noGrp="1"/>
          </p:cNvSpPr>
          <p:nvPr>
            <p:ph type="body" sz="quarter" idx="13" hasCustomPrompt="1"/>
          </p:nvPr>
        </p:nvSpPr>
        <p:spPr>
          <a:xfrm>
            <a:off x="1054464" y="5674992"/>
            <a:ext cx="6012000" cy="746878"/>
          </a:xfrm>
          <a:prstGeom prst="rect">
            <a:avLst/>
          </a:prstGeom>
        </p:spPr>
        <p:txBody>
          <a:bodyPr lIns="0" tIns="0">
            <a:noAutofit/>
          </a:bodyPr>
          <a:lstStyle>
            <a:lvl1pPr marL="0" indent="0">
              <a:buNone/>
              <a:defRPr sz="1200" i="1">
                <a:solidFill>
                  <a:schemeClr val="bg1"/>
                </a:solidFill>
                <a:latin typeface="Arial" panose="020B0604020202020204" pitchFamily="34" charset="0"/>
                <a:cs typeface="Arial" panose="020B0604020202020204" pitchFamily="34" charset="0"/>
              </a:defRPr>
            </a:lvl1pPr>
            <a:lvl2pPr marL="457200" indent="0">
              <a:buNone/>
              <a:defRPr sz="1700" i="1">
                <a:solidFill>
                  <a:schemeClr val="bg1"/>
                </a:solidFill>
                <a:latin typeface="Arial" panose="020B0604020202020204" pitchFamily="34" charset="0"/>
                <a:cs typeface="Arial" panose="020B0604020202020204" pitchFamily="34" charset="0"/>
              </a:defRPr>
            </a:lvl2pPr>
            <a:lvl3pPr marL="914400" indent="0">
              <a:buNone/>
              <a:defRPr sz="1700" i="1">
                <a:solidFill>
                  <a:schemeClr val="bg1"/>
                </a:solidFill>
                <a:latin typeface="Arial" panose="020B0604020202020204" pitchFamily="34" charset="0"/>
                <a:cs typeface="Arial" panose="020B0604020202020204" pitchFamily="34" charset="0"/>
              </a:defRPr>
            </a:lvl3pPr>
            <a:lvl4pPr marL="1371600" indent="0">
              <a:buNone/>
              <a:defRPr sz="1700" i="1">
                <a:solidFill>
                  <a:schemeClr val="bg1"/>
                </a:solidFill>
                <a:latin typeface="Arial" panose="020B0604020202020204" pitchFamily="34" charset="0"/>
                <a:cs typeface="Arial" panose="020B0604020202020204" pitchFamily="34" charset="0"/>
              </a:defRPr>
            </a:lvl4pPr>
            <a:lvl5pPr marL="1828800" indent="0">
              <a:buNone/>
              <a:defRPr sz="1700" i="1">
                <a:solidFill>
                  <a:schemeClr val="bg1"/>
                </a:solidFill>
                <a:latin typeface="Arial" panose="020B0604020202020204" pitchFamily="34" charset="0"/>
                <a:cs typeface="Arial" panose="020B0604020202020204" pitchFamily="34" charset="0"/>
              </a:defRPr>
            </a:lvl5pPr>
          </a:lstStyle>
          <a:p>
            <a:pPr lvl="0"/>
            <a:r>
              <a:rPr lang="en-US" noProof="0" dirty="0"/>
              <a:t>Address</a:t>
            </a:r>
          </a:p>
        </p:txBody>
      </p:sp>
      <p:sp>
        <p:nvSpPr>
          <p:cNvPr id="13" name="Picture Placeholder 8"/>
          <p:cNvSpPr>
            <a:spLocks noGrp="1"/>
          </p:cNvSpPr>
          <p:nvPr>
            <p:ph type="pic" sz="quarter" idx="14" hasCustomPrompt="1"/>
          </p:nvPr>
        </p:nvSpPr>
        <p:spPr>
          <a:xfrm>
            <a:off x="7448550" y="0"/>
            <a:ext cx="4743450" cy="6858000"/>
          </a:xfrm>
          <a:custGeom>
            <a:avLst/>
            <a:gdLst>
              <a:gd name="connsiteX0" fmla="*/ 0 w 4743450"/>
              <a:gd name="connsiteY0" fmla="*/ 6858000 h 6858000"/>
              <a:gd name="connsiteX1" fmla="*/ 1185863 w 4743450"/>
              <a:gd name="connsiteY1" fmla="*/ 0 h 6858000"/>
              <a:gd name="connsiteX2" fmla="*/ 4743450 w 4743450"/>
              <a:gd name="connsiteY2" fmla="*/ 0 h 6858000"/>
              <a:gd name="connsiteX3" fmla="*/ 3557588 w 4743450"/>
              <a:gd name="connsiteY3" fmla="*/ 6858000 h 6858000"/>
              <a:gd name="connsiteX4" fmla="*/ 0 w 4743450"/>
              <a:gd name="connsiteY4" fmla="*/ 6858000 h 6858000"/>
              <a:gd name="connsiteX0" fmla="*/ 0 w 4743450"/>
              <a:gd name="connsiteY0" fmla="*/ 6858000 h 6858000"/>
              <a:gd name="connsiteX1" fmla="*/ 1185863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 name="connsiteX0" fmla="*/ 0 w 4743450"/>
              <a:gd name="connsiteY0" fmla="*/ 6858000 h 6858000"/>
              <a:gd name="connsiteX1" fmla="*/ 2825687 w 4743450"/>
              <a:gd name="connsiteY1" fmla="*/ 0 h 6858000"/>
              <a:gd name="connsiteX2" fmla="*/ 4743450 w 4743450"/>
              <a:gd name="connsiteY2" fmla="*/ 0 h 6858000"/>
              <a:gd name="connsiteX3" fmla="*/ 4740212 w 4743450"/>
              <a:gd name="connsiteY3" fmla="*/ 6851904 h 6858000"/>
              <a:gd name="connsiteX4" fmla="*/ 0 w 474345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3450" h="6858000">
                <a:moveTo>
                  <a:pt x="0" y="6858000"/>
                </a:moveTo>
                <a:lnTo>
                  <a:pt x="2825687" y="0"/>
                </a:lnTo>
                <a:lnTo>
                  <a:pt x="4743450" y="0"/>
                </a:lnTo>
                <a:cubicBezTo>
                  <a:pt x="4742371" y="2283968"/>
                  <a:pt x="4741291" y="4567936"/>
                  <a:pt x="4740212" y="6851904"/>
                </a:cubicBezTo>
                <a:lnTo>
                  <a:pt x="0" y="6858000"/>
                </a:lnTo>
                <a:close/>
              </a:path>
            </a:pathLst>
          </a:custGeom>
        </p:spPr>
        <p:txBody>
          <a:bodyPr/>
          <a:lstStyle>
            <a:lvl1pPr marL="0" indent="0">
              <a:buNone/>
              <a:defRPr baseline="0">
                <a:solidFill>
                  <a:schemeClr val="bg1"/>
                </a:solidFill>
              </a:defRPr>
            </a:lvl1pPr>
          </a:lstStyle>
          <a:p>
            <a:r>
              <a:rPr lang="en-US" noProof="0" dirty="0"/>
              <a:t>Click the icon below to add a picture</a:t>
            </a:r>
          </a:p>
        </p:txBody>
      </p:sp>
    </p:spTree>
    <p:extLst>
      <p:ext uri="{BB962C8B-B14F-4D97-AF65-F5344CB8AC3E}">
        <p14:creationId xmlns:p14="http://schemas.microsoft.com/office/powerpoint/2010/main" val="2267822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5" name="Content Placeholder 2"/>
          <p:cNvSpPr>
            <a:spLocks noGrp="1"/>
          </p:cNvSpPr>
          <p:nvPr>
            <p:ph idx="1" hasCustomPrompt="1"/>
          </p:nvPr>
        </p:nvSpPr>
        <p:spPr>
          <a:xfrm>
            <a:off x="838200" y="1825625"/>
            <a:ext cx="10515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950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
        <p:nvSpPr>
          <p:cNvPr id="6" name="Content Placeholder 2"/>
          <p:cNvSpPr>
            <a:spLocks noGrp="1"/>
          </p:cNvSpPr>
          <p:nvPr>
            <p:ph sz="half" idx="1" hasCustomPrompt="1"/>
          </p:nvPr>
        </p:nvSpPr>
        <p:spPr>
          <a:xfrm>
            <a:off x="838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2" hasCustomPrompt="1"/>
          </p:nvPr>
        </p:nvSpPr>
        <p:spPr>
          <a:xfrm>
            <a:off x="6172200" y="1825625"/>
            <a:ext cx="5181600" cy="4351338"/>
          </a:xfrm>
        </p:spPr>
        <p:txBody>
          <a:bodyPr/>
          <a:lstStyle>
            <a:lvl1pPr>
              <a:defRPr/>
            </a:lvl1p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1819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38200" y="365125"/>
            <a:ext cx="10515600" cy="1325563"/>
          </a:xfrm>
        </p:spPr>
        <p:txBody>
          <a:bodyPr/>
          <a:lstStyle>
            <a:lvl1pPr>
              <a:defRPr/>
            </a:lvl1pPr>
          </a:lstStyle>
          <a:p>
            <a:r>
              <a:rPr lang="en-US" noProof="0" dirty="0"/>
              <a:t>Click to add title</a:t>
            </a:r>
          </a:p>
        </p:txBody>
      </p:sp>
    </p:spTree>
    <p:extLst>
      <p:ext uri="{BB962C8B-B14F-4D97-AF65-F5344CB8AC3E}">
        <p14:creationId xmlns:p14="http://schemas.microsoft.com/office/powerpoint/2010/main" val="10752648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3.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4.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356DEE-ECD7-4857-92A6-90269DFA2DF5}" type="datetimeFigureOut">
              <a:rPr lang="en-US" noProof="0" smtClean="0"/>
              <a:t>9/19/25</a:t>
            </a:fld>
            <a:endParaRPr lang="en-US" noProof="0"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350943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9"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356DEE-ECD7-4857-92A6-90269DFA2DF5}" type="datetimeFigureOut">
              <a:rPr lang="en-US" noProof="0" smtClean="0"/>
              <a:t>9/19/25</a:t>
            </a:fld>
            <a:endParaRPr lang="en-US" noProof="0" dirty="0"/>
          </a:p>
        </p:txBody>
      </p:sp>
      <p:sp>
        <p:nvSpPr>
          <p:cNvPr id="11"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2"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109761003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11"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356DEE-ECD7-4857-92A6-90269DFA2DF5}" type="datetimeFigureOut">
              <a:rPr lang="en-US" noProof="0" smtClean="0"/>
              <a:t>9/19/25</a:t>
            </a:fld>
            <a:endParaRPr lang="en-US" noProof="0" dirty="0"/>
          </a:p>
        </p:txBody>
      </p:sp>
      <p:sp>
        <p:nvSpPr>
          <p:cNvPr id="13"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4"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218861953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title</a:t>
            </a:r>
          </a:p>
        </p:txBody>
      </p:sp>
      <p:sp>
        <p:nvSpPr>
          <p:cNvPr id="1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356DEE-ECD7-4857-92A6-90269DFA2DF5}" type="datetimeFigureOut">
              <a:rPr lang="en-US" noProof="0" smtClean="0"/>
              <a:t>9/19/25</a:t>
            </a:fld>
            <a:endParaRPr lang="en-US" noProof="0" dirty="0"/>
          </a:p>
        </p:txBody>
      </p:sp>
      <p:sp>
        <p:nvSpPr>
          <p:cNvPr id="1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02961-D91A-442E-803D-6BE684C4B445}" type="slidenum">
              <a:rPr lang="en-US" noProof="0" smtClean="0"/>
              <a:t>‹#›</a:t>
            </a:fld>
            <a:endParaRPr lang="en-US" noProof="0" dirty="0"/>
          </a:p>
        </p:txBody>
      </p:sp>
    </p:spTree>
    <p:extLst>
      <p:ext uri="{BB962C8B-B14F-4D97-AF65-F5344CB8AC3E}">
        <p14:creationId xmlns:p14="http://schemas.microsoft.com/office/powerpoint/2010/main" val="288254346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korpus.cz/gramatikat/"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wiki.korpus.cz/doku.php/cnk:syn2020"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4464" y="1118585"/>
            <a:ext cx="6931296" cy="2782855"/>
          </a:xfrm>
        </p:spPr>
        <p:txBody>
          <a:bodyPr>
            <a:noAutofit/>
          </a:bodyPr>
          <a:lstStyle/>
          <a:p>
            <a:r>
              <a:rPr lang="en-US" sz="4400" dirty="0"/>
              <a:t>Czech emotions all over the map: </a:t>
            </a:r>
            <a:br>
              <a:rPr lang="en-US" sz="4400" dirty="0"/>
            </a:br>
            <a:r>
              <a:rPr lang="en-US" sz="4400" dirty="0"/>
              <a:t>a usage-based approach to grammar and meaning</a:t>
            </a:r>
            <a:endParaRPr lang="nb-NO" sz="4400" dirty="0"/>
          </a:p>
        </p:txBody>
      </p:sp>
      <p:sp>
        <p:nvSpPr>
          <p:cNvPr id="4" name="Subtitle 3"/>
          <p:cNvSpPr>
            <a:spLocks noGrp="1"/>
          </p:cNvSpPr>
          <p:nvPr>
            <p:ph type="subTitle" idx="1"/>
          </p:nvPr>
        </p:nvSpPr>
        <p:spPr/>
        <p:txBody>
          <a:bodyPr>
            <a:noAutofit/>
          </a:bodyPr>
          <a:lstStyle/>
          <a:p>
            <a:r>
              <a:rPr lang="nb-NO" sz="2400" dirty="0"/>
              <a:t>Laura A. Janda, UiT</a:t>
            </a:r>
          </a:p>
          <a:p>
            <a:r>
              <a:rPr lang="en-US" sz="2400" dirty="0"/>
              <a:t>Dominika </a:t>
            </a:r>
            <a:r>
              <a:rPr lang="en-US" sz="2400" dirty="0" err="1"/>
              <a:t>Kováříková</a:t>
            </a:r>
            <a:r>
              <a:rPr lang="en-NO" sz="2400" dirty="0"/>
              <a:t>, Charles University</a:t>
            </a:r>
            <a:endParaRPr lang="nb-NO" sz="2400" dirty="0"/>
          </a:p>
        </p:txBody>
      </p:sp>
      <p:pic>
        <p:nvPicPr>
          <p:cNvPr id="8" name="Picture Placeholder 7" descr="A deer standing on the side of a road&#10;&#10;AI-generated content may be incorrect.">
            <a:extLst>
              <a:ext uri="{FF2B5EF4-FFF2-40B4-BE49-F238E27FC236}">
                <a16:creationId xmlns:a16="http://schemas.microsoft.com/office/drawing/2014/main" id="{3766EF62-9CA1-EA66-1F2B-E9C58BA82063}"/>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3889" b="3889"/>
          <a:stretch>
            <a:fillRect/>
          </a:stretch>
        </p:blipFill>
        <p:spPr>
          <a:xfrm rot="5400000">
            <a:off x="6391275" y="1057275"/>
            <a:ext cx="6858000" cy="4743450"/>
          </a:xfrm>
        </p:spPr>
      </p:pic>
    </p:spTree>
    <p:extLst>
      <p:ext uri="{BB962C8B-B14F-4D97-AF65-F5344CB8AC3E}">
        <p14:creationId xmlns:p14="http://schemas.microsoft.com/office/powerpoint/2010/main" val="68082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415E10-B015-BD48-921A-DA2918C7569F}"/>
              </a:ext>
            </a:extLst>
          </p:cNvPr>
          <p:cNvSpPr>
            <a:spLocks noGrp="1"/>
          </p:cNvSpPr>
          <p:nvPr>
            <p:ph idx="1"/>
          </p:nvPr>
        </p:nvSpPr>
        <p:spPr/>
        <p:txBody>
          <a:bodyPr/>
          <a:lstStyle/>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NOMINATIVE: A NAME </a:t>
            </a:r>
            <a:endParaRPr lang="en-US" sz="2400" dirty="0">
              <a:effectLst/>
              <a:latin typeface="Calibri" panose="020F0502020204030204" pitchFamily="34" charset="0"/>
              <a:ea typeface="Times New Roman" panose="02020603050405020304" pitchFamily="18" charset="0"/>
              <a:cs typeface="Calibri" panose="020F0502020204030204" pitchFamily="34" charset="0"/>
            </a:endParaRPr>
          </a:p>
          <a:p>
            <a:pPr marL="571500" indent="-342900"/>
            <a:r>
              <a:rPr lang="en-US" dirty="0">
                <a:effectLst/>
                <a:latin typeface="Calibri" panose="020F0502020204030204" pitchFamily="34" charset="0"/>
                <a:ea typeface="Times New Roman" panose="02020603050405020304" pitchFamily="18" charset="0"/>
                <a:cs typeface="Calibri" panose="020F0502020204030204" pitchFamily="34" charset="0"/>
              </a:rPr>
              <a:t>Used to point out an item</a:t>
            </a:r>
          </a:p>
          <a:p>
            <a:pPr marL="571500" indent="-342900"/>
            <a:r>
              <a:rPr lang="en-US" dirty="0">
                <a:highlight>
                  <a:srgbClr val="00FFFF"/>
                </a:highlight>
                <a:latin typeface="Calibri" panose="020F0502020204030204" pitchFamily="34" charset="0"/>
                <a:ea typeface="Times New Roman" panose="02020603050405020304" pitchFamily="18" charset="0"/>
                <a:cs typeface="Calibri" panose="020F0502020204030204" pitchFamily="34" charset="0"/>
              </a:rPr>
              <a:t>T</a:t>
            </a:r>
            <a:r>
              <a:rPr lang="en-US"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he grammatical subject, the active agent in a situation</a:t>
            </a:r>
            <a:endParaRPr lang="en-NO" dirty="0">
              <a:effectLst/>
              <a:highlight>
                <a:srgbClr val="00FFFF"/>
              </a:highlight>
              <a:latin typeface="Calibri" panose="020F0502020204030204" pitchFamily="34" charset="0"/>
              <a:ea typeface="Calibri" panose="020F0502020204030204" pitchFamily="34" charset="0"/>
              <a:cs typeface="Arial" panose="020B0604020202020204" pitchFamily="34" charset="0"/>
            </a:endParaRPr>
          </a:p>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NOMINATIVE: AN IDENTITY</a:t>
            </a:r>
            <a:r>
              <a:rPr lang="en-US" sz="24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dirty="0">
                <a:effectLst/>
                <a:latin typeface="Calibri" panose="020F0502020204030204" pitchFamily="34" charset="0"/>
                <a:ea typeface="Times New Roman" panose="02020603050405020304" pitchFamily="18" charset="0"/>
                <a:cs typeface="Calibri" panose="020F0502020204030204" pitchFamily="34" charset="0"/>
              </a:rPr>
              <a:t>With verbs meaning ‘be’ as in ‘X is Y’ </a:t>
            </a:r>
            <a:r>
              <a:rPr lang="en-NO" dirty="0"/>
              <a:t>[</a:t>
            </a:r>
            <a:r>
              <a:rPr lang="en-NO" i="1" dirty="0"/>
              <a:t>Domovník není </a:t>
            </a:r>
            <a:r>
              <a:rPr lang="en-NO" b="1" i="1" dirty="0"/>
              <a:t>nepřítel</a:t>
            </a:r>
            <a:r>
              <a:rPr lang="en-NO" dirty="0"/>
              <a:t> ‘The janitor isn’t </a:t>
            </a:r>
            <a:r>
              <a:rPr lang="en-NO" b="1" dirty="0"/>
              <a:t>an enemy</a:t>
            </a:r>
            <a:r>
              <a:rPr lang="en-NO" dirty="0"/>
              <a:t>’]</a:t>
            </a:r>
            <a:r>
              <a:rPr lang="en-US" dirty="0">
                <a:effectLst/>
                <a:latin typeface="Calibri" panose="020F0502020204030204" pitchFamily="34" charset="0"/>
                <a:ea typeface="Times New Roman" panose="02020603050405020304" pitchFamily="18" charset="0"/>
                <a:cs typeface="Calibri" panose="020F0502020204030204" pitchFamily="34" charset="0"/>
              </a:rPr>
              <a:t>, where “X” (</a:t>
            </a:r>
            <a:r>
              <a:rPr lang="nb-NO" dirty="0" err="1">
                <a:latin typeface="Calibri" panose="020F0502020204030204" pitchFamily="34" charset="0"/>
                <a:ea typeface="Times New Roman" panose="02020603050405020304" pitchFamily="18" charset="0"/>
                <a:cs typeface="Calibri" panose="020F0502020204030204" pitchFamily="34" charset="0"/>
              </a:rPr>
              <a:t>janitor</a:t>
            </a:r>
            <a:r>
              <a:rPr lang="en-US" dirty="0">
                <a:effectLst/>
                <a:latin typeface="Calibri" panose="020F0502020204030204" pitchFamily="34" charset="0"/>
                <a:ea typeface="Times New Roman" panose="02020603050405020304" pitchFamily="18" charset="0"/>
                <a:cs typeface="Calibri" panose="020F0502020204030204" pitchFamily="34" charset="0"/>
              </a:rPr>
              <a:t>) is NOMINATIVE: A NAME as the grammatical subject, while “Y” (enemy) is NOMINATIVE: AN IDENTITY.</a:t>
            </a:r>
            <a:endParaRPr lang="en-NO" dirty="0">
              <a:effectLst/>
              <a:latin typeface="Calibri" panose="020F0502020204030204" pitchFamily="34" charset="0"/>
              <a:ea typeface="Calibri" panose="020F0502020204030204" pitchFamily="34" charset="0"/>
              <a:cs typeface="Arial" panose="020B0604020202020204" pitchFamily="34" charset="0"/>
            </a:endParaRPr>
          </a:p>
          <a:p>
            <a:endParaRPr lang="nb-NO" dirty="0"/>
          </a:p>
        </p:txBody>
      </p:sp>
      <p:sp>
        <p:nvSpPr>
          <p:cNvPr id="4" name="Title 1">
            <a:extLst>
              <a:ext uri="{FF2B5EF4-FFF2-40B4-BE49-F238E27FC236}">
                <a16:creationId xmlns:a16="http://schemas.microsoft.com/office/drawing/2014/main" id="{09FF1BC1-77FE-20E1-9C4F-DA0825E74B10}"/>
              </a:ext>
            </a:extLst>
          </p:cNvPr>
          <p:cNvSpPr txBox="1">
            <a:spLocks/>
          </p:cNvSpPr>
          <p:nvPr/>
        </p:nvSpPr>
        <p:spPr>
          <a:xfrm>
            <a:off x="838200" y="36512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a:t>Nominative: Identification</a:t>
            </a:r>
            <a:endParaRPr lang="nb-NO" dirty="0"/>
          </a:p>
        </p:txBody>
      </p:sp>
      <p:sp>
        <p:nvSpPr>
          <p:cNvPr id="2" name="Title 1">
            <a:extLst>
              <a:ext uri="{FF2B5EF4-FFF2-40B4-BE49-F238E27FC236}">
                <a16:creationId xmlns:a16="http://schemas.microsoft.com/office/drawing/2014/main" id="{64520022-E69A-9CD4-6BFF-9D1B3B51AAFE}"/>
              </a:ext>
            </a:extLst>
          </p:cNvPr>
          <p:cNvSpPr>
            <a:spLocks noGrp="1"/>
          </p:cNvSpPr>
          <p:nvPr>
            <p:ph type="title"/>
          </p:nvPr>
        </p:nvSpPr>
        <p:spPr/>
        <p:txBody>
          <a:bodyPr/>
          <a:lstStyle/>
          <a:p>
            <a:r>
              <a:rPr lang="nb-NO" dirty="0" err="1"/>
              <a:t>Nominative</a:t>
            </a:r>
            <a:endParaRPr lang="nb-NO" dirty="0"/>
          </a:p>
        </p:txBody>
      </p:sp>
    </p:spTree>
    <p:extLst>
      <p:ext uri="{BB962C8B-B14F-4D97-AF65-F5344CB8AC3E}">
        <p14:creationId xmlns:p14="http://schemas.microsoft.com/office/powerpoint/2010/main" val="1923280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49E3D-A707-7AF2-021D-BB80FFAEBAE5}"/>
              </a:ext>
            </a:extLst>
          </p:cNvPr>
          <p:cNvSpPr>
            <a:spLocks noGrp="1"/>
          </p:cNvSpPr>
          <p:nvPr>
            <p:ph type="title"/>
          </p:nvPr>
        </p:nvSpPr>
        <p:spPr>
          <a:xfrm>
            <a:off x="838200" y="432593"/>
            <a:ext cx="10515600" cy="1325563"/>
          </a:xfrm>
        </p:spPr>
        <p:txBody>
          <a:bodyPr>
            <a:normAutofit/>
          </a:bodyPr>
          <a:lstStyle/>
          <a:p>
            <a:r>
              <a:rPr lang="nb-NO" dirty="0" err="1"/>
              <a:t>Genitive</a:t>
            </a:r>
            <a:r>
              <a:rPr lang="nb-NO" dirty="0"/>
              <a:t>: </a:t>
            </a:r>
            <a:r>
              <a:rPr lang="nb-NO" dirty="0" err="1"/>
              <a:t>Backgrounded</a:t>
            </a:r>
            <a:r>
              <a:rPr lang="nb-NO" dirty="0"/>
              <a:t> </a:t>
            </a:r>
            <a:r>
              <a:rPr lang="nb-NO" dirty="0" err="1"/>
              <a:t>with</a:t>
            </a:r>
            <a:r>
              <a:rPr lang="nb-NO" dirty="0"/>
              <a:t> </a:t>
            </a:r>
            <a:r>
              <a:rPr lang="nb-NO" dirty="0" err="1"/>
              <a:t>respect</a:t>
            </a:r>
            <a:r>
              <a:rPr lang="nb-NO" dirty="0"/>
              <a:t> to </a:t>
            </a:r>
            <a:r>
              <a:rPr lang="nb-NO" dirty="0" err="1"/>
              <a:t>something</a:t>
            </a:r>
            <a:r>
              <a:rPr lang="nb-NO" dirty="0"/>
              <a:t> in </a:t>
            </a:r>
            <a:r>
              <a:rPr lang="nb-NO" dirty="0" err="1"/>
              <a:t>proximity</a:t>
            </a:r>
            <a:r>
              <a:rPr lang="nb-NO" dirty="0"/>
              <a:t> </a:t>
            </a:r>
          </a:p>
        </p:txBody>
      </p:sp>
      <p:sp>
        <p:nvSpPr>
          <p:cNvPr id="3" name="Content Placeholder 2">
            <a:extLst>
              <a:ext uri="{FF2B5EF4-FFF2-40B4-BE49-F238E27FC236}">
                <a16:creationId xmlns:a16="http://schemas.microsoft.com/office/drawing/2014/main" id="{D9F36916-906F-9E3D-80F0-F98F43E6C4DE}"/>
              </a:ext>
            </a:extLst>
          </p:cNvPr>
          <p:cNvSpPr>
            <a:spLocks noGrp="1"/>
          </p:cNvSpPr>
          <p:nvPr>
            <p:ph idx="1"/>
          </p:nvPr>
        </p:nvSpPr>
        <p:spPr>
          <a:xfrm>
            <a:off x="838200" y="1825625"/>
            <a:ext cx="10515600" cy="4522166"/>
          </a:xfrm>
        </p:spPr>
        <p:txBody>
          <a:bodyPr>
            <a:normAutofit fontScale="92500" lnSpcReduction="20000"/>
          </a:bodyPr>
          <a:lstStyle/>
          <a:p>
            <a:pPr indent="0">
              <a:buNone/>
            </a:pPr>
            <a:r>
              <a:rPr lang="en-NO" sz="2200" dirty="0">
                <a:effectLst/>
                <a:latin typeface="Calibri" panose="020F0502020204030204" pitchFamily="34" charset="0"/>
                <a:ea typeface="Times New Roman" panose="02020603050405020304" pitchFamily="18" charset="0"/>
                <a:cs typeface="Calibri" panose="020F0502020204030204" pitchFamily="34" charset="0"/>
              </a:rPr>
              <a:t>GENITIVE: A SOURCE </a:t>
            </a:r>
          </a:p>
          <a:p>
            <a:pPr marL="571500" indent="-342900"/>
            <a:r>
              <a:rPr lang="en-US" sz="22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Point of departure </a:t>
            </a:r>
            <a:r>
              <a:rPr lang="en-US" sz="2200" dirty="0">
                <a:effectLst/>
                <a:latin typeface="Calibri" panose="020F0502020204030204" pitchFamily="34" charset="0"/>
                <a:ea typeface="Times New Roman" panose="02020603050405020304" pitchFamily="18" charset="0"/>
                <a:cs typeface="Calibri" panose="020F0502020204030204" pitchFamily="34" charset="0"/>
              </a:rPr>
              <a:t>specified by prepositions meaning ‘from’ (</a:t>
            </a:r>
            <a:r>
              <a:rPr lang="en-US" sz="2200" i="1" dirty="0">
                <a:effectLst/>
                <a:latin typeface="Calibri" panose="020F0502020204030204" pitchFamily="34" charset="0"/>
                <a:ea typeface="Times New Roman" panose="02020603050405020304" pitchFamily="18" charset="0"/>
                <a:cs typeface="Calibri" panose="020F0502020204030204" pitchFamily="34" charset="0"/>
              </a:rPr>
              <a:t>z</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r>
              <a:rPr lang="en-US" sz="2200" i="1" dirty="0">
                <a:effectLst/>
                <a:latin typeface="Calibri" panose="020F0502020204030204" pitchFamily="34" charset="0"/>
                <a:ea typeface="Times New Roman" panose="02020603050405020304" pitchFamily="18" charset="0"/>
                <a:cs typeface="Calibri" panose="020F0502020204030204" pitchFamily="34" charset="0"/>
              </a:rPr>
              <a:t>s</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r>
              <a:rPr lang="en-US" sz="2200" i="1" dirty="0">
                <a:effectLst/>
                <a:latin typeface="Calibri" panose="020F0502020204030204" pitchFamily="34" charset="0"/>
                <a:ea typeface="Times New Roman" panose="02020603050405020304" pitchFamily="18" charset="0"/>
                <a:cs typeface="Calibri" panose="020F0502020204030204" pitchFamily="34" charset="0"/>
              </a:rPr>
              <a:t>od…</a:t>
            </a:r>
            <a:r>
              <a:rPr lang="en-US" sz="2200" dirty="0">
                <a:effectLst/>
                <a:latin typeface="Calibri" panose="020F0502020204030204" pitchFamily="34" charset="0"/>
                <a:ea typeface="Times New Roman" panose="02020603050405020304" pitchFamily="18" charset="0"/>
                <a:cs typeface="Calibri" panose="020F0502020204030204" pitchFamily="34" charset="0"/>
              </a:rPr>
              <a:t>), verbs expressing </a:t>
            </a:r>
            <a:r>
              <a:rPr lang="en-US" sz="22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withdrawal</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r>
              <a:rPr lang="en-US" sz="2200" i="1" dirty="0" err="1">
                <a:effectLst/>
                <a:latin typeface="Calibri" panose="020F0502020204030204" pitchFamily="34" charset="0"/>
                <a:ea typeface="Times New Roman" panose="02020603050405020304" pitchFamily="18" charset="0"/>
                <a:cs typeface="Calibri" panose="020F0502020204030204" pitchFamily="34" charset="0"/>
              </a:rPr>
              <a:t>stranit</a:t>
            </a:r>
            <a:r>
              <a:rPr lang="en-US" sz="2200" i="1" dirty="0">
                <a:effectLst/>
                <a:latin typeface="Calibri" panose="020F0502020204030204" pitchFamily="34" charset="0"/>
                <a:ea typeface="Times New Roman" panose="02020603050405020304" pitchFamily="18" charset="0"/>
                <a:cs typeface="Calibri" panose="020F0502020204030204" pitchFamily="34" charset="0"/>
              </a:rPr>
              <a:t> se</a:t>
            </a:r>
            <a:r>
              <a:rPr lang="en-US" sz="2200" dirty="0">
                <a:effectLst/>
                <a:latin typeface="Calibri" panose="020F0502020204030204" pitchFamily="34" charset="0"/>
                <a:ea typeface="Times New Roman" panose="02020603050405020304" pitchFamily="18" charset="0"/>
                <a:cs typeface="Calibri" panose="020F0502020204030204" pitchFamily="34" charset="0"/>
              </a:rPr>
              <a:t> ‘avoid’, </a:t>
            </a:r>
            <a:r>
              <a:rPr lang="en-US" sz="2200" i="1" dirty="0" err="1">
                <a:effectLst/>
                <a:latin typeface="Calibri" panose="020F0502020204030204" pitchFamily="34" charset="0"/>
                <a:ea typeface="Times New Roman" panose="02020603050405020304" pitchFamily="18" charset="0"/>
                <a:cs typeface="Calibri" panose="020F0502020204030204" pitchFamily="34" charset="0"/>
              </a:rPr>
              <a:t>bát</a:t>
            </a:r>
            <a:r>
              <a:rPr lang="en-US" sz="2200" i="1" dirty="0">
                <a:effectLst/>
                <a:latin typeface="Calibri" panose="020F0502020204030204" pitchFamily="34" charset="0"/>
                <a:ea typeface="Times New Roman" panose="02020603050405020304" pitchFamily="18" charset="0"/>
                <a:cs typeface="Calibri" panose="020F0502020204030204" pitchFamily="34" charset="0"/>
              </a:rPr>
              <a:t> se</a:t>
            </a:r>
            <a:r>
              <a:rPr lang="en-US" sz="2200" dirty="0">
                <a:effectLst/>
                <a:latin typeface="Calibri" panose="020F0502020204030204" pitchFamily="34" charset="0"/>
                <a:ea typeface="Times New Roman" panose="02020603050405020304" pitchFamily="18" charset="0"/>
                <a:cs typeface="Calibri" panose="020F0502020204030204" pitchFamily="34" charset="0"/>
              </a:rPr>
              <a:t> ‘be afraid of’…); extended metaphorically to time, cause, human relationships.</a:t>
            </a:r>
            <a:endParaRPr lang="en-NO" sz="2200" dirty="0">
              <a:latin typeface="Calibri" panose="020F0502020204030204" pitchFamily="34" charset="0"/>
              <a:ea typeface="Times New Roman" panose="02020603050405020304" pitchFamily="18" charset="0"/>
              <a:cs typeface="Arial" panose="020B0604020202020204" pitchFamily="34" charset="0"/>
            </a:endParaRPr>
          </a:p>
          <a:p>
            <a:pPr indent="0">
              <a:buNone/>
            </a:pPr>
            <a:r>
              <a:rPr lang="en-NO" sz="2200" dirty="0">
                <a:effectLst/>
                <a:latin typeface="Calibri" panose="020F0502020204030204" pitchFamily="34" charset="0"/>
                <a:ea typeface="Times New Roman" panose="02020603050405020304" pitchFamily="18" charset="0"/>
                <a:cs typeface="Calibri" panose="020F0502020204030204" pitchFamily="34" charset="0"/>
              </a:rPr>
              <a:t>GENITIVE: A GOAL</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2200" dirty="0">
                <a:effectLst/>
                <a:latin typeface="Calibri" panose="020F0502020204030204" pitchFamily="34" charset="0"/>
                <a:ea typeface="Times New Roman" panose="02020603050405020304" pitchFamily="18" charset="0"/>
                <a:cs typeface="Calibri" panose="020F0502020204030204" pitchFamily="34" charset="0"/>
              </a:rPr>
              <a:t>Point of attainment specified by prepositions (</a:t>
            </a:r>
            <a:r>
              <a:rPr lang="en-US" sz="2200" i="1" dirty="0">
                <a:effectLst/>
                <a:latin typeface="Calibri" panose="020F0502020204030204" pitchFamily="34" charset="0"/>
                <a:ea typeface="Times New Roman" panose="02020603050405020304" pitchFamily="18" charset="0"/>
                <a:cs typeface="Calibri" panose="020F0502020204030204" pitchFamily="34" charset="0"/>
              </a:rPr>
              <a:t>do</a:t>
            </a:r>
            <a:r>
              <a:rPr lang="en-US" sz="2200" dirty="0">
                <a:effectLst/>
                <a:latin typeface="Calibri" panose="020F0502020204030204" pitchFamily="34" charset="0"/>
                <a:ea typeface="Times New Roman" panose="02020603050405020304" pitchFamily="18" charset="0"/>
                <a:cs typeface="Calibri" panose="020F0502020204030204" pitchFamily="34" charset="0"/>
              </a:rPr>
              <a:t> ‘up to, until’), verbs and adjectives expressing (mostly metaphorical) approach (</a:t>
            </a:r>
            <a:r>
              <a:rPr lang="cs-CZ" sz="2200" i="1" dirty="0">
                <a:latin typeface="Calibri" panose="020F0502020204030204" pitchFamily="34" charset="0"/>
                <a:ea typeface="Times New Roman" panose="02020603050405020304" pitchFamily="18" charset="0"/>
                <a:cs typeface="Calibri" panose="020F0502020204030204" pitchFamily="34" charset="0"/>
              </a:rPr>
              <a:t>dočkat se</a:t>
            </a:r>
            <a:r>
              <a:rPr lang="cs-CZ" sz="2200" dirty="0">
                <a:effectLst/>
                <a:latin typeface="Calibri" panose="020F0502020204030204" pitchFamily="34" charset="0"/>
                <a:ea typeface="Times New Roman" panose="02020603050405020304" pitchFamily="18" charset="0"/>
                <a:cs typeface="Calibri" panose="020F0502020204030204" pitchFamily="34" charset="0"/>
              </a:rPr>
              <a:t> ‘</a:t>
            </a:r>
            <a:r>
              <a:rPr lang="cs-CZ" sz="2200" dirty="0" err="1">
                <a:effectLst/>
                <a:latin typeface="Calibri" panose="020F0502020204030204" pitchFamily="34" charset="0"/>
                <a:ea typeface="Times New Roman" panose="02020603050405020304" pitchFamily="18" charset="0"/>
                <a:cs typeface="Calibri" panose="020F0502020204030204" pitchFamily="34" charset="0"/>
              </a:rPr>
              <a:t>wait</a:t>
            </a:r>
            <a:r>
              <a:rPr lang="cs-CZ" sz="2200" dirty="0">
                <a:effectLst/>
                <a:latin typeface="Calibri" panose="020F0502020204030204" pitchFamily="34" charset="0"/>
                <a:ea typeface="Times New Roman" panose="02020603050405020304" pitchFamily="18" charset="0"/>
                <a:cs typeface="Calibri" panose="020F0502020204030204" pitchFamily="34" charset="0"/>
              </a:rPr>
              <a:t> </a:t>
            </a:r>
            <a:r>
              <a:rPr lang="cs-CZ" sz="2200" dirty="0" err="1">
                <a:effectLst/>
                <a:latin typeface="Calibri" panose="020F0502020204030204" pitchFamily="34" charset="0"/>
                <a:ea typeface="Times New Roman" panose="02020603050405020304" pitchFamily="18" charset="0"/>
                <a:cs typeface="Calibri" panose="020F0502020204030204" pitchFamily="34" charset="0"/>
              </a:rPr>
              <a:t>for</a:t>
            </a:r>
            <a:r>
              <a:rPr lang="cs-CZ" sz="2200" dirty="0">
                <a:effectLst/>
                <a:latin typeface="Calibri" panose="020F0502020204030204" pitchFamily="34" charset="0"/>
                <a:ea typeface="Times New Roman" panose="02020603050405020304" pitchFamily="18" charset="0"/>
                <a:cs typeface="Calibri" panose="020F0502020204030204" pitchFamily="34" charset="0"/>
              </a:rPr>
              <a:t>’, </a:t>
            </a:r>
            <a:r>
              <a:rPr lang="cs-CZ" sz="2200" i="1" dirty="0">
                <a:effectLst/>
                <a:latin typeface="Calibri" panose="020F0502020204030204" pitchFamily="34" charset="0"/>
                <a:ea typeface="Times New Roman" panose="02020603050405020304" pitchFamily="18" charset="0"/>
                <a:cs typeface="Calibri" panose="020F0502020204030204" pitchFamily="34" charset="0"/>
              </a:rPr>
              <a:t>dotknout se </a:t>
            </a:r>
            <a:r>
              <a:rPr lang="cs-CZ" sz="2200" dirty="0">
                <a:effectLst/>
                <a:latin typeface="Calibri" panose="020F0502020204030204" pitchFamily="34" charset="0"/>
                <a:ea typeface="Times New Roman" panose="02020603050405020304" pitchFamily="18" charset="0"/>
                <a:cs typeface="Calibri" panose="020F0502020204030204" pitchFamily="34" charset="0"/>
              </a:rPr>
              <a:t>‘</a:t>
            </a:r>
            <a:r>
              <a:rPr lang="cs-CZ" sz="2200" dirty="0" err="1">
                <a:effectLst/>
                <a:latin typeface="Calibri" panose="020F0502020204030204" pitchFamily="34" charset="0"/>
                <a:ea typeface="Times New Roman" panose="02020603050405020304" pitchFamily="18" charset="0"/>
                <a:cs typeface="Calibri" panose="020F0502020204030204" pitchFamily="34" charset="0"/>
              </a:rPr>
              <a:t>touch</a:t>
            </a:r>
            <a:r>
              <a:rPr lang="cs-CZ" sz="2200" dirty="0">
                <a:effectLst/>
                <a:latin typeface="Calibri" panose="020F0502020204030204" pitchFamily="34" charset="0"/>
                <a:ea typeface="Times New Roman" panose="02020603050405020304" pitchFamily="18" charset="0"/>
                <a:cs typeface="Calibri" panose="020F0502020204030204" pitchFamily="34" charset="0"/>
              </a:rPr>
              <a:t>’…</a:t>
            </a:r>
            <a:r>
              <a:rPr lang="en-US" sz="2200" dirty="0">
                <a:effectLst/>
                <a:latin typeface="Calibri" panose="020F0502020204030204" pitchFamily="34" charset="0"/>
                <a:ea typeface="Times New Roman" panose="02020603050405020304" pitchFamily="18" charset="0"/>
                <a:cs typeface="Calibri" panose="020F0502020204030204" pitchFamily="34" charset="0"/>
              </a:rPr>
              <a:t>); extended metaphorically to time, purpose, states of being.</a:t>
            </a:r>
            <a:endParaRPr lang="en-NO" sz="22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2200" dirty="0">
                <a:effectLst/>
                <a:latin typeface="Calibri" panose="020F0502020204030204" pitchFamily="34" charset="0"/>
                <a:ea typeface="Times New Roman" panose="02020603050405020304" pitchFamily="18" charset="0"/>
                <a:cs typeface="Calibri" panose="020F0502020204030204" pitchFamily="34" charset="0"/>
              </a:rPr>
              <a:t>GENITIVE: A WHOLE</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2200" dirty="0">
                <a:latin typeface="Calibri" panose="020F0502020204030204" pitchFamily="34" charset="0"/>
                <a:ea typeface="Times New Roman" panose="02020603050405020304" pitchFamily="18" charset="0"/>
                <a:cs typeface="Calibri" panose="020F0502020204030204" pitchFamily="34" charset="0"/>
              </a:rPr>
              <a:t>P</a:t>
            </a:r>
            <a:r>
              <a:rPr lang="en-US" sz="2200" dirty="0">
                <a:effectLst/>
                <a:latin typeface="Calibri" panose="020F0502020204030204" pitchFamily="34" charset="0"/>
                <a:ea typeface="Times New Roman" panose="02020603050405020304" pitchFamily="18" charset="0"/>
                <a:cs typeface="Calibri" panose="020F0502020204030204" pitchFamily="34" charset="0"/>
              </a:rPr>
              <a:t>art of a larger unit; </a:t>
            </a:r>
            <a:r>
              <a:rPr lang="en-US" sz="22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‘of’, </a:t>
            </a:r>
            <a:r>
              <a:rPr lang="en-US" sz="2200" dirty="0">
                <a:effectLst/>
                <a:latin typeface="Calibri" panose="020F0502020204030204" pitchFamily="34" charset="0"/>
                <a:ea typeface="Times New Roman" panose="02020603050405020304" pitchFamily="18" charset="0"/>
                <a:cs typeface="Calibri" panose="020F0502020204030204" pitchFamily="34" charset="0"/>
              </a:rPr>
              <a:t>possession; participant in a nominalized event (</a:t>
            </a:r>
            <a:r>
              <a:rPr lang="en-US" sz="2200" i="1" dirty="0" err="1">
                <a:effectLst/>
                <a:latin typeface="Calibri" panose="020F0502020204030204" pitchFamily="34" charset="0"/>
                <a:ea typeface="Times New Roman" panose="02020603050405020304" pitchFamily="18" charset="0"/>
                <a:cs typeface="Calibri" panose="020F0502020204030204" pitchFamily="34" charset="0"/>
              </a:rPr>
              <a:t>setkání</a:t>
            </a:r>
            <a:r>
              <a:rPr lang="en-US" sz="2200" i="1" dirty="0">
                <a:effectLst/>
                <a:latin typeface="Calibri" panose="020F0502020204030204" pitchFamily="34" charset="0"/>
                <a:ea typeface="Times New Roman" panose="02020603050405020304" pitchFamily="18" charset="0"/>
                <a:cs typeface="Calibri" panose="020F0502020204030204" pitchFamily="34" charset="0"/>
              </a:rPr>
              <a:t> </a:t>
            </a:r>
            <a:r>
              <a:rPr lang="cs-CZ" sz="2200" b="1" i="1" dirty="0">
                <a:latin typeface="Calibri" panose="020F0502020204030204" pitchFamily="34" charset="0"/>
                <a:ea typeface="Times New Roman" panose="02020603050405020304" pitchFamily="18" charset="0"/>
                <a:cs typeface="Calibri" panose="020F0502020204030204" pitchFamily="34" charset="0"/>
              </a:rPr>
              <a:t>dětí</a:t>
            </a:r>
            <a:r>
              <a:rPr lang="en-US" sz="2200" b="1" dirty="0">
                <a:effectLst/>
                <a:latin typeface="Calibri" panose="020F0502020204030204" pitchFamily="34" charset="0"/>
                <a:ea typeface="Times New Roman" panose="02020603050405020304" pitchFamily="18" charset="0"/>
                <a:cs typeface="Calibri" panose="020F0502020204030204" pitchFamily="34" charset="0"/>
              </a:rPr>
              <a:t> </a:t>
            </a:r>
            <a:r>
              <a:rPr lang="en-US" sz="2200" dirty="0">
                <a:effectLst/>
                <a:latin typeface="Calibri" panose="020F0502020204030204" pitchFamily="34" charset="0"/>
                <a:ea typeface="Times New Roman" panose="02020603050405020304" pitchFamily="18" charset="0"/>
                <a:cs typeface="Calibri" panose="020F0502020204030204" pitchFamily="34" charset="0"/>
              </a:rPr>
              <a:t>‘meeting </a:t>
            </a:r>
            <a:r>
              <a:rPr lang="en-US" sz="2200" b="1" dirty="0">
                <a:effectLst/>
                <a:latin typeface="Calibri" panose="020F0502020204030204" pitchFamily="34" charset="0"/>
                <a:ea typeface="Times New Roman" panose="02020603050405020304" pitchFamily="18" charset="0"/>
                <a:cs typeface="Calibri" panose="020F0502020204030204" pitchFamily="34" charset="0"/>
              </a:rPr>
              <a:t>of children</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r>
              <a:rPr lang="en-NO" sz="2200" dirty="0">
                <a:effectLst/>
                <a:latin typeface="Calibri" panose="020F0502020204030204" pitchFamily="34" charset="0"/>
                <a:ea typeface="Times New Roman" panose="02020603050405020304" pitchFamily="18" charset="0"/>
                <a:cs typeface="Calibri" panose="020F0502020204030204" pitchFamily="34" charset="0"/>
              </a:rPr>
              <a:t>complex prepositional phrases</a:t>
            </a:r>
            <a:r>
              <a:rPr lang="en-US" sz="2200" dirty="0">
                <a:latin typeface="Calibri" panose="020F0502020204030204" pitchFamily="34" charset="0"/>
                <a:ea typeface="Times New Roman" panose="02020603050405020304" pitchFamily="18" charset="0"/>
                <a:cs typeface="Calibri" panose="020F0502020204030204" pitchFamily="34" charset="0"/>
              </a:rPr>
              <a:t>;</a:t>
            </a:r>
            <a:r>
              <a:rPr lang="en-US" sz="2200" dirty="0">
                <a:effectLst/>
                <a:latin typeface="Calibri" panose="020F0502020204030204" pitchFamily="34" charset="0"/>
                <a:ea typeface="Times New Roman" panose="02020603050405020304" pitchFamily="18" charset="0"/>
                <a:cs typeface="Calibri" panose="020F0502020204030204" pitchFamily="34" charset="0"/>
              </a:rPr>
              <a:t> quantification (</a:t>
            </a:r>
            <a:r>
              <a:rPr lang="en-US" sz="2200" i="1" dirty="0" err="1">
                <a:effectLst/>
                <a:latin typeface="Calibri" panose="020F0502020204030204" pitchFamily="34" charset="0"/>
                <a:ea typeface="Times New Roman" panose="02020603050405020304" pitchFamily="18" charset="0"/>
                <a:cs typeface="Calibri" panose="020F0502020204030204" pitchFamily="34" charset="0"/>
              </a:rPr>
              <a:t>milión</a:t>
            </a:r>
            <a:r>
              <a:rPr lang="en-US" sz="2200" dirty="0">
                <a:effectLst/>
                <a:latin typeface="Calibri" panose="020F0502020204030204" pitchFamily="34" charset="0"/>
                <a:ea typeface="Times New Roman" panose="02020603050405020304" pitchFamily="18" charset="0"/>
                <a:cs typeface="Calibri" panose="020F0502020204030204" pitchFamily="34" charset="0"/>
              </a:rPr>
              <a:t> </a:t>
            </a:r>
            <a:r>
              <a:rPr lang="en-US" sz="2200" b="1" i="1" dirty="0" err="1">
                <a:effectLst/>
                <a:latin typeface="Calibri" panose="020F0502020204030204" pitchFamily="34" charset="0"/>
                <a:ea typeface="Times New Roman" panose="02020603050405020304" pitchFamily="18" charset="0"/>
                <a:cs typeface="Calibri" panose="020F0502020204030204" pitchFamily="34" charset="0"/>
              </a:rPr>
              <a:t>dolarů</a:t>
            </a:r>
            <a:r>
              <a:rPr lang="en-US" sz="2200" dirty="0">
                <a:effectLst/>
                <a:latin typeface="Calibri" panose="020F0502020204030204" pitchFamily="34" charset="0"/>
                <a:ea typeface="Times New Roman" panose="02020603050405020304" pitchFamily="18" charset="0"/>
                <a:cs typeface="Calibri" panose="020F0502020204030204" pitchFamily="34" charset="0"/>
              </a:rPr>
              <a:t> ‘a million </a:t>
            </a:r>
            <a:r>
              <a:rPr lang="en-US" sz="2200" b="1" dirty="0">
                <a:effectLst/>
                <a:latin typeface="Calibri" panose="020F0502020204030204" pitchFamily="34" charset="0"/>
                <a:ea typeface="Times New Roman" panose="02020603050405020304" pitchFamily="18" charset="0"/>
                <a:cs typeface="Calibri" panose="020F0502020204030204" pitchFamily="34" charset="0"/>
              </a:rPr>
              <a:t>dollars</a:t>
            </a:r>
            <a:r>
              <a:rPr lang="en-US" sz="2200" dirty="0">
                <a:effectLst/>
                <a:latin typeface="Calibri" panose="020F0502020204030204" pitchFamily="34" charset="0"/>
                <a:ea typeface="Times New Roman" panose="02020603050405020304" pitchFamily="18" charset="0"/>
                <a:cs typeface="Calibri" panose="020F0502020204030204" pitchFamily="34" charset="0"/>
              </a:rPr>
              <a:t>’); verbs of consumption (</a:t>
            </a:r>
            <a:r>
              <a:rPr lang="en-US" sz="2200" i="1" dirty="0" err="1">
                <a:effectLst/>
                <a:latin typeface="Calibri" panose="020F0502020204030204" pitchFamily="34" charset="0"/>
                <a:ea typeface="Times New Roman" panose="02020603050405020304" pitchFamily="18" charset="0"/>
                <a:cs typeface="Calibri" panose="020F0502020204030204" pitchFamily="34" charset="0"/>
              </a:rPr>
              <a:t>přejíst</a:t>
            </a:r>
            <a:r>
              <a:rPr lang="en-US" sz="2200" i="1" dirty="0">
                <a:effectLst/>
                <a:latin typeface="Calibri" panose="020F0502020204030204" pitchFamily="34" charset="0"/>
                <a:ea typeface="Times New Roman" panose="02020603050405020304" pitchFamily="18" charset="0"/>
                <a:cs typeface="Calibri" panose="020F0502020204030204" pitchFamily="34" charset="0"/>
              </a:rPr>
              <a:t> se </a:t>
            </a:r>
            <a:r>
              <a:rPr lang="cs-CZ" sz="2200" b="1" i="1" dirty="0">
                <a:effectLst/>
                <a:latin typeface="Calibri" panose="020F0502020204030204" pitchFamily="34" charset="0"/>
                <a:ea typeface="Times New Roman" panose="02020603050405020304" pitchFamily="18" charset="0"/>
                <a:cs typeface="Calibri" panose="020F0502020204030204" pitchFamily="34" charset="0"/>
              </a:rPr>
              <a:t>knedlíků</a:t>
            </a:r>
            <a:r>
              <a:rPr lang="cs-CZ" sz="2200" dirty="0">
                <a:effectLst/>
                <a:latin typeface="Calibri" panose="020F0502020204030204" pitchFamily="34" charset="0"/>
                <a:ea typeface="Times New Roman" panose="02020603050405020304" pitchFamily="18" charset="0"/>
                <a:cs typeface="Calibri" panose="020F0502020204030204" pitchFamily="34" charset="0"/>
              </a:rPr>
              <a:t> </a:t>
            </a:r>
            <a:r>
              <a:rPr lang="en-US" sz="2200" dirty="0">
                <a:effectLst/>
                <a:latin typeface="Calibri" panose="020F0502020204030204" pitchFamily="34" charset="0"/>
                <a:ea typeface="Times New Roman" panose="02020603050405020304" pitchFamily="18" charset="0"/>
                <a:cs typeface="Calibri" panose="020F0502020204030204" pitchFamily="34" charset="0"/>
              </a:rPr>
              <a:t>‘eat too </a:t>
            </a:r>
            <a:r>
              <a:rPr lang="en-US" sz="2200" b="1" dirty="0">
                <a:effectLst/>
                <a:latin typeface="Calibri" panose="020F0502020204030204" pitchFamily="34" charset="0"/>
                <a:ea typeface="Times New Roman" panose="02020603050405020304" pitchFamily="18" charset="0"/>
                <a:cs typeface="Calibri" panose="020F0502020204030204" pitchFamily="34" charset="0"/>
              </a:rPr>
              <a:t>many dumplings</a:t>
            </a:r>
            <a:r>
              <a:rPr lang="en-US" sz="2200" dirty="0">
                <a:effectLst/>
                <a:latin typeface="Calibri" panose="020F0502020204030204" pitchFamily="34" charset="0"/>
                <a:ea typeface="Times New Roman" panose="02020603050405020304" pitchFamily="18" charset="0"/>
                <a:cs typeface="Calibri" panose="020F0502020204030204" pitchFamily="34" charset="0"/>
              </a:rPr>
              <a:t>’).</a:t>
            </a:r>
            <a:endParaRPr lang="en-NO" sz="22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2200" dirty="0">
                <a:effectLst/>
                <a:latin typeface="Calibri" panose="020F0502020204030204" pitchFamily="34" charset="0"/>
                <a:ea typeface="Times New Roman" panose="02020603050405020304" pitchFamily="18" charset="0"/>
                <a:cs typeface="Calibri" panose="020F0502020204030204" pitchFamily="34" charset="0"/>
              </a:rPr>
              <a:t>GENITIVE: A REFERENCE </a:t>
            </a:r>
          </a:p>
          <a:p>
            <a:pPr marL="571500" indent="-342900"/>
            <a:r>
              <a:rPr lang="en-NO" sz="2200" dirty="0">
                <a:latin typeface="Calibri" panose="020F0502020204030204" pitchFamily="34" charset="0"/>
                <a:ea typeface="Times New Roman" panose="02020603050405020304" pitchFamily="18" charset="0"/>
                <a:cs typeface="Calibri" panose="020F0502020204030204" pitchFamily="34" charset="0"/>
              </a:rPr>
              <a:t>Proximal landmark (</a:t>
            </a:r>
            <a:r>
              <a:rPr lang="en-US" sz="2200" i="1" dirty="0">
                <a:effectLst/>
                <a:latin typeface="Calibri" panose="020F0502020204030204" pitchFamily="34" charset="0"/>
                <a:ea typeface="Times New Roman" panose="02020603050405020304" pitchFamily="18" charset="0"/>
                <a:cs typeface="Calibri" panose="020F0502020204030204" pitchFamily="34" charset="0"/>
              </a:rPr>
              <a:t>u</a:t>
            </a:r>
            <a:r>
              <a:rPr lang="en-US" sz="2200" dirty="0">
                <a:effectLst/>
                <a:latin typeface="Calibri" panose="020F0502020204030204" pitchFamily="34" charset="0"/>
                <a:ea typeface="Times New Roman" panose="02020603050405020304" pitchFamily="18" charset="0"/>
                <a:cs typeface="Calibri" panose="020F0502020204030204" pitchFamily="34" charset="0"/>
              </a:rPr>
              <a:t> ‘by, at’ and other prepositions); temporal setting; preposition </a:t>
            </a:r>
            <a:r>
              <a:rPr lang="en-US" sz="2200" i="1"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bez</a:t>
            </a:r>
            <a:r>
              <a:rPr lang="en-US" sz="22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 ‘without’</a:t>
            </a:r>
            <a:endParaRPr lang="en-NO" sz="2200" dirty="0">
              <a:effectLst/>
              <a:highlight>
                <a:srgbClr val="00FFFF"/>
              </a:highlight>
              <a:latin typeface="Calibri" panose="020F0502020204030204" pitchFamily="34" charset="0"/>
              <a:ea typeface="Calibri" panose="020F0502020204030204" pitchFamily="34" charset="0"/>
              <a:cs typeface="Arial" panose="020B0604020202020204" pitchFamily="34" charset="0"/>
            </a:endParaRPr>
          </a:p>
        </p:txBody>
      </p:sp>
      <p:sp>
        <p:nvSpPr>
          <p:cNvPr id="4" name="Title 1">
            <a:extLst>
              <a:ext uri="{FF2B5EF4-FFF2-40B4-BE49-F238E27FC236}">
                <a16:creationId xmlns:a16="http://schemas.microsoft.com/office/drawing/2014/main" id="{6580D3A8-3FEB-581E-A9CA-C0CBCE191A2E}"/>
              </a:ext>
            </a:extLst>
          </p:cNvPr>
          <p:cNvSpPr txBox="1">
            <a:spLocks/>
          </p:cNvSpPr>
          <p:nvPr/>
        </p:nvSpPr>
        <p:spPr>
          <a:xfrm>
            <a:off x="838200" y="13234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err="1"/>
              <a:t>Genitive</a:t>
            </a:r>
            <a:endParaRPr lang="nb-NO" dirty="0"/>
          </a:p>
        </p:txBody>
      </p:sp>
    </p:spTree>
    <p:extLst>
      <p:ext uri="{BB962C8B-B14F-4D97-AF65-F5344CB8AC3E}">
        <p14:creationId xmlns:p14="http://schemas.microsoft.com/office/powerpoint/2010/main" val="3124299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5DEBFC-0007-4388-F1A5-C727DF5EC780}"/>
              </a:ext>
            </a:extLst>
          </p:cNvPr>
          <p:cNvSpPr>
            <a:spLocks noGrp="1"/>
          </p:cNvSpPr>
          <p:nvPr>
            <p:ph type="title"/>
          </p:nvPr>
        </p:nvSpPr>
        <p:spPr/>
        <p:txBody>
          <a:bodyPr/>
          <a:lstStyle/>
          <a:p>
            <a:r>
              <a:rPr lang="nb-NO" dirty="0" err="1"/>
              <a:t>Dative</a:t>
            </a:r>
            <a:r>
              <a:rPr lang="nb-NO" dirty="0"/>
              <a:t>: </a:t>
            </a:r>
            <a:r>
              <a:rPr lang="nb-NO" dirty="0" err="1"/>
              <a:t>Capacity</a:t>
            </a:r>
            <a:r>
              <a:rPr lang="nb-NO" dirty="0"/>
              <a:t> to </a:t>
            </a:r>
            <a:r>
              <a:rPr lang="nb-NO" dirty="0" err="1"/>
              <a:t>interact</a:t>
            </a:r>
            <a:r>
              <a:rPr lang="nb-NO" dirty="0"/>
              <a:t> </a:t>
            </a:r>
            <a:r>
              <a:rPr lang="nb-NO" dirty="0" err="1"/>
              <a:t>with</a:t>
            </a:r>
            <a:r>
              <a:rPr lang="nb-NO" dirty="0"/>
              <a:t> </a:t>
            </a:r>
            <a:r>
              <a:rPr lang="nb-NO" dirty="0" err="1"/>
              <a:t>surroundings</a:t>
            </a:r>
            <a:r>
              <a:rPr lang="nb-NO" dirty="0"/>
              <a:t> </a:t>
            </a:r>
          </a:p>
        </p:txBody>
      </p:sp>
      <p:sp>
        <p:nvSpPr>
          <p:cNvPr id="5" name="Content Placeholder 4">
            <a:extLst>
              <a:ext uri="{FF2B5EF4-FFF2-40B4-BE49-F238E27FC236}">
                <a16:creationId xmlns:a16="http://schemas.microsoft.com/office/drawing/2014/main" id="{586497C7-0F09-2AE7-BD8D-BCBF10D16596}"/>
              </a:ext>
            </a:extLst>
          </p:cNvPr>
          <p:cNvSpPr>
            <a:spLocks noGrp="1"/>
          </p:cNvSpPr>
          <p:nvPr>
            <p:ph idx="1"/>
          </p:nvPr>
        </p:nvSpPr>
        <p:spPr/>
        <p:txBody>
          <a:bodyPr>
            <a:normAutofit/>
          </a:bodyPr>
          <a:lstStyle/>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DATIVE: A RECEIVER</a:t>
            </a:r>
            <a:r>
              <a:rPr lang="en-US" sz="24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2400" dirty="0">
                <a:effectLst/>
                <a:latin typeface="Calibri" panose="020F0502020204030204" pitchFamily="34" charset="0"/>
                <a:ea typeface="Times New Roman" panose="02020603050405020304" pitchFamily="18" charset="0"/>
                <a:cs typeface="Calibri" panose="020F0502020204030204" pitchFamily="34" charset="0"/>
              </a:rPr>
              <a:t>indirect object (</a:t>
            </a:r>
            <a:r>
              <a:rPr lang="en-US" sz="2400" i="1" dirty="0">
                <a:effectLst/>
                <a:latin typeface="Calibri" panose="020F0502020204030204" pitchFamily="34" charset="0"/>
                <a:ea typeface="Times New Roman" panose="02020603050405020304" pitchFamily="18" charset="0"/>
                <a:cs typeface="Calibri" panose="020F0502020204030204" pitchFamily="34" charset="0"/>
              </a:rPr>
              <a:t>Jan dal </a:t>
            </a:r>
            <a:r>
              <a:rPr lang="en-US" sz="2400" b="1" i="1" dirty="0" err="1">
                <a:effectLst/>
                <a:latin typeface="Calibri" panose="020F0502020204030204" pitchFamily="34" charset="0"/>
                <a:ea typeface="Times New Roman" panose="02020603050405020304" pitchFamily="18" charset="0"/>
                <a:cs typeface="Calibri" panose="020F0502020204030204" pitchFamily="34" charset="0"/>
              </a:rPr>
              <a:t>mamince</a:t>
            </a:r>
            <a:r>
              <a:rPr lang="en-US" sz="2400" i="1" dirty="0">
                <a:effectLst/>
                <a:latin typeface="Calibri" panose="020F0502020204030204" pitchFamily="34" charset="0"/>
                <a:ea typeface="Times New Roman" panose="02020603050405020304" pitchFamily="18" charset="0"/>
                <a:cs typeface="Calibri" panose="020F0502020204030204" pitchFamily="34" charset="0"/>
              </a:rPr>
              <a:t> </a:t>
            </a:r>
            <a:r>
              <a:rPr lang="en-US" sz="2400" i="1" dirty="0" err="1">
                <a:effectLst/>
                <a:latin typeface="Calibri" panose="020F0502020204030204" pitchFamily="34" charset="0"/>
                <a:ea typeface="Times New Roman" panose="02020603050405020304" pitchFamily="18" charset="0"/>
                <a:cs typeface="Calibri" panose="020F0502020204030204" pitchFamily="34" charset="0"/>
              </a:rPr>
              <a:t>knihu</a:t>
            </a:r>
            <a:r>
              <a:rPr lang="en-US" sz="2400" dirty="0">
                <a:effectLst/>
                <a:latin typeface="Calibri" panose="020F0502020204030204" pitchFamily="34" charset="0"/>
                <a:ea typeface="Times New Roman" panose="02020603050405020304" pitchFamily="18" charset="0"/>
                <a:cs typeface="Calibri" panose="020F0502020204030204" pitchFamily="34" charset="0"/>
              </a:rPr>
              <a:t> ‘Jan gave </a:t>
            </a:r>
            <a:r>
              <a:rPr lang="en-US" sz="2400" b="1" dirty="0">
                <a:effectLst/>
                <a:latin typeface="Calibri" panose="020F0502020204030204" pitchFamily="34" charset="0"/>
                <a:ea typeface="Times New Roman" panose="02020603050405020304" pitchFamily="18" charset="0"/>
                <a:cs typeface="Calibri" panose="020F0502020204030204" pitchFamily="34" charset="0"/>
              </a:rPr>
              <a:t>his mother </a:t>
            </a:r>
            <a:r>
              <a:rPr lang="en-US" sz="2400" dirty="0">
                <a:effectLst/>
                <a:latin typeface="Calibri" panose="020F0502020204030204" pitchFamily="34" charset="0"/>
                <a:ea typeface="Times New Roman" panose="02020603050405020304" pitchFamily="18" charset="0"/>
                <a:cs typeface="Calibri" panose="020F0502020204030204" pitchFamily="34" charset="0"/>
              </a:rPr>
              <a:t>a book’), includes many verbs without an overt direct object, such as verbs of communication and payment.</a:t>
            </a:r>
            <a:endParaRPr lang="en-NO" sz="24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DATIVE: AN EXPERIENCER</a:t>
            </a:r>
            <a:r>
              <a:rPr lang="en-US" sz="24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2400" dirty="0">
                <a:effectLst/>
                <a:latin typeface="Calibri" panose="020F0502020204030204" pitchFamily="34" charset="0"/>
                <a:ea typeface="Times New Roman" panose="02020603050405020304" pitchFamily="18" charset="0"/>
                <a:cs typeface="Calibri" panose="020F0502020204030204" pitchFamily="34" charset="0"/>
              </a:rPr>
              <a:t>Expressions of harm, benefit, belonging to, enjoyment; experience of environment, emotions. </a:t>
            </a:r>
          </a:p>
          <a:p>
            <a:pPr indent="0">
              <a:buNone/>
            </a:pPr>
            <a:r>
              <a:rPr lang="en-NO" sz="2400" dirty="0">
                <a:effectLst/>
                <a:latin typeface="Calibri" panose="020F0502020204030204" pitchFamily="34" charset="0"/>
                <a:ea typeface="Times New Roman" panose="02020603050405020304" pitchFamily="18" charset="0"/>
              </a:rPr>
              <a:t>DATIVE: A COMPETITOR</a:t>
            </a:r>
            <a:r>
              <a:rPr lang="en-US" sz="2400" dirty="0">
                <a:effectLst/>
                <a:latin typeface="Calibri" panose="020F0502020204030204" pitchFamily="34" charset="0"/>
                <a:ea typeface="Times New Roman" panose="02020603050405020304" pitchFamily="18" charset="0"/>
              </a:rPr>
              <a:t> </a:t>
            </a:r>
          </a:p>
          <a:p>
            <a:pPr marL="571500" indent="-342900"/>
            <a:r>
              <a:rPr lang="en-US" sz="2400" dirty="0">
                <a:effectLst/>
                <a:latin typeface="Calibri" panose="020F0502020204030204" pitchFamily="34" charset="0"/>
                <a:ea typeface="Times New Roman" panose="02020603050405020304" pitchFamily="18" charset="0"/>
              </a:rPr>
              <a:t>With words expressing domination, matched competition or </a:t>
            </a:r>
            <a:r>
              <a:rPr lang="en-US" sz="2400" dirty="0">
                <a:effectLst/>
                <a:highlight>
                  <a:srgbClr val="00FFFF"/>
                </a:highlight>
                <a:latin typeface="Calibri" panose="020F0502020204030204" pitchFamily="34" charset="0"/>
                <a:ea typeface="Times New Roman" panose="02020603050405020304" pitchFamily="18" charset="0"/>
              </a:rPr>
              <a:t>submission to a greater force; </a:t>
            </a:r>
            <a:r>
              <a:rPr lang="en-US" sz="2400" i="1" dirty="0">
                <a:effectLst/>
                <a:highlight>
                  <a:srgbClr val="00FFFF"/>
                </a:highlight>
                <a:latin typeface="Calibri" panose="020F0502020204030204" pitchFamily="34" charset="0"/>
                <a:ea typeface="Times New Roman" panose="02020603050405020304" pitchFamily="18" charset="0"/>
              </a:rPr>
              <a:t>k</a:t>
            </a:r>
            <a:r>
              <a:rPr lang="en-US" sz="2400" dirty="0">
                <a:effectLst/>
                <a:highlight>
                  <a:srgbClr val="00FFFF"/>
                </a:highlight>
                <a:latin typeface="Calibri" panose="020F0502020204030204" pitchFamily="34" charset="0"/>
                <a:ea typeface="Times New Roman" panose="02020603050405020304" pitchFamily="18" charset="0"/>
              </a:rPr>
              <a:t> ‘toward’ identifies a person or entity that exerts influence</a:t>
            </a:r>
            <a:r>
              <a:rPr lang="en-US" sz="2400" dirty="0">
                <a:effectLst/>
                <a:latin typeface="Calibri" panose="020F0502020204030204" pitchFamily="34" charset="0"/>
                <a:ea typeface="Times New Roman" panose="02020603050405020304" pitchFamily="18" charset="0"/>
              </a:rPr>
              <a:t>.</a:t>
            </a:r>
            <a:r>
              <a:rPr lang="en-NO" sz="2400" dirty="0">
                <a:effectLst/>
              </a:rPr>
              <a:t> </a:t>
            </a:r>
            <a:endParaRPr lang="nb-NO" sz="2400" dirty="0"/>
          </a:p>
        </p:txBody>
      </p:sp>
      <p:sp>
        <p:nvSpPr>
          <p:cNvPr id="2" name="Title 3">
            <a:extLst>
              <a:ext uri="{FF2B5EF4-FFF2-40B4-BE49-F238E27FC236}">
                <a16:creationId xmlns:a16="http://schemas.microsoft.com/office/drawing/2014/main" id="{D0628B49-F324-3ABC-DADC-FD68A13FE799}"/>
              </a:ext>
            </a:extLst>
          </p:cNvPr>
          <p:cNvSpPr txBox="1">
            <a:spLocks/>
          </p:cNvSpPr>
          <p:nvPr/>
        </p:nvSpPr>
        <p:spPr>
          <a:xfrm>
            <a:off x="838200" y="591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err="1"/>
              <a:t>Dative</a:t>
            </a:r>
            <a:endParaRPr lang="nb-NO" dirty="0"/>
          </a:p>
        </p:txBody>
      </p:sp>
    </p:spTree>
    <p:extLst>
      <p:ext uri="{BB962C8B-B14F-4D97-AF65-F5344CB8AC3E}">
        <p14:creationId xmlns:p14="http://schemas.microsoft.com/office/powerpoint/2010/main" val="3540975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2D9B3-56A1-260E-AD7F-ED7D8995F16E}"/>
              </a:ext>
            </a:extLst>
          </p:cNvPr>
          <p:cNvSpPr>
            <a:spLocks noGrp="1"/>
          </p:cNvSpPr>
          <p:nvPr>
            <p:ph type="title"/>
          </p:nvPr>
        </p:nvSpPr>
        <p:spPr/>
        <p:txBody>
          <a:bodyPr/>
          <a:lstStyle/>
          <a:p>
            <a:r>
              <a:rPr lang="nb-NO" dirty="0" err="1"/>
              <a:t>Accusative</a:t>
            </a:r>
            <a:r>
              <a:rPr lang="nb-NO" dirty="0"/>
              <a:t>: </a:t>
            </a:r>
            <a:r>
              <a:rPr lang="nb-NO" dirty="0" err="1"/>
              <a:t>Path</a:t>
            </a:r>
            <a:r>
              <a:rPr lang="nb-NO" dirty="0"/>
              <a:t> </a:t>
            </a:r>
            <a:r>
              <a:rPr lang="nb-NO" dirty="0" err="1"/>
              <a:t>toward</a:t>
            </a:r>
            <a:r>
              <a:rPr lang="nb-NO" dirty="0"/>
              <a:t> a </a:t>
            </a:r>
            <a:r>
              <a:rPr lang="nb-NO" dirty="0" err="1"/>
              <a:t>destination</a:t>
            </a:r>
            <a:r>
              <a:rPr lang="nb-NO" dirty="0"/>
              <a:t> </a:t>
            </a:r>
          </a:p>
        </p:txBody>
      </p:sp>
      <p:sp>
        <p:nvSpPr>
          <p:cNvPr id="3" name="Content Placeholder 2">
            <a:extLst>
              <a:ext uri="{FF2B5EF4-FFF2-40B4-BE49-F238E27FC236}">
                <a16:creationId xmlns:a16="http://schemas.microsoft.com/office/drawing/2014/main" id="{2682F1A2-24AE-01B1-FB8C-E42F4A8B1158}"/>
              </a:ext>
            </a:extLst>
          </p:cNvPr>
          <p:cNvSpPr>
            <a:spLocks noGrp="1"/>
          </p:cNvSpPr>
          <p:nvPr>
            <p:ph idx="1"/>
          </p:nvPr>
        </p:nvSpPr>
        <p:spPr/>
        <p:txBody>
          <a:bodyPr>
            <a:noAutofit/>
          </a:bodyPr>
          <a:lstStyle/>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ACCUSATIVE: A DESTINATION</a:t>
            </a:r>
            <a:r>
              <a:rPr lang="en-US" sz="24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2400" dirty="0">
                <a:highlight>
                  <a:srgbClr val="00FFFF"/>
                </a:highlight>
                <a:latin typeface="Calibri" panose="020F0502020204030204" pitchFamily="34" charset="0"/>
                <a:ea typeface="Times New Roman" panose="02020603050405020304" pitchFamily="18" charset="0"/>
                <a:cs typeface="Calibri" panose="020F0502020204030204" pitchFamily="34" charset="0"/>
              </a:rPr>
              <a:t>Direct object</a:t>
            </a:r>
            <a:r>
              <a:rPr lang="en-US" sz="2400" dirty="0">
                <a:latin typeface="Calibri" panose="020F0502020204030204" pitchFamily="34" charset="0"/>
                <a:ea typeface="Times New Roman" panose="02020603050405020304" pitchFamily="18" charset="0"/>
                <a:cs typeface="Calibri" panose="020F0502020204030204" pitchFamily="34" charset="0"/>
              </a:rPr>
              <a:t>; path specified by prepositions (</a:t>
            </a:r>
            <a:r>
              <a:rPr lang="en-US" sz="2400" i="1" dirty="0">
                <a:effectLst/>
                <a:latin typeface="Calibri" panose="020F0502020204030204" pitchFamily="34" charset="0"/>
                <a:ea typeface="Times New Roman" panose="02020603050405020304" pitchFamily="18" charset="0"/>
                <a:cs typeface="Calibri" panose="020F0502020204030204" pitchFamily="34" charset="0"/>
              </a:rPr>
              <a:t>v</a:t>
            </a:r>
            <a:r>
              <a:rPr lang="en-US" sz="2400" dirty="0">
                <a:effectLst/>
                <a:latin typeface="Calibri" panose="020F0502020204030204" pitchFamily="34" charset="0"/>
                <a:ea typeface="Times New Roman" panose="02020603050405020304" pitchFamily="18" charset="0"/>
                <a:cs typeface="Calibri" panose="020F0502020204030204" pitchFamily="34" charset="0"/>
              </a:rPr>
              <a:t> ‘into’, </a:t>
            </a:r>
            <a:r>
              <a:rPr lang="en-US" sz="2400" i="1" dirty="0" err="1">
                <a:effectLst/>
                <a:latin typeface="Calibri" panose="020F0502020204030204" pitchFamily="34" charset="0"/>
                <a:ea typeface="Times New Roman" panose="02020603050405020304" pitchFamily="18" charset="0"/>
                <a:cs typeface="Calibri" panose="020F0502020204030204" pitchFamily="34" charset="0"/>
              </a:rPr>
              <a:t>na</a:t>
            </a:r>
            <a:r>
              <a:rPr lang="en-US" sz="2400" dirty="0">
                <a:effectLst/>
                <a:latin typeface="Calibri" panose="020F0502020204030204" pitchFamily="34" charset="0"/>
                <a:ea typeface="Times New Roman" panose="02020603050405020304" pitchFamily="18" charset="0"/>
                <a:cs typeface="Calibri" panose="020F0502020204030204" pitchFamily="34" charset="0"/>
              </a:rPr>
              <a:t> ‘onto’, </a:t>
            </a:r>
            <a:r>
              <a:rPr lang="en-US" sz="2400" i="1" dirty="0">
                <a:effectLst/>
                <a:latin typeface="Calibri" panose="020F0502020204030204" pitchFamily="34" charset="0"/>
                <a:ea typeface="Times New Roman" panose="02020603050405020304" pitchFamily="18" charset="0"/>
                <a:cs typeface="Calibri" panose="020F0502020204030204" pitchFamily="34" charset="0"/>
              </a:rPr>
              <a:t>za</a:t>
            </a:r>
            <a:r>
              <a:rPr lang="en-US" sz="2400" dirty="0">
                <a:effectLst/>
                <a:latin typeface="Calibri" panose="020F0502020204030204" pitchFamily="34" charset="0"/>
                <a:ea typeface="Times New Roman" panose="02020603050405020304" pitchFamily="18" charset="0"/>
                <a:cs typeface="Calibri" panose="020F0502020204030204" pitchFamily="34" charset="0"/>
              </a:rPr>
              <a:t> ‘beyond’, </a:t>
            </a:r>
            <a:r>
              <a:rPr lang="en-US" sz="2400" i="1" dirty="0">
                <a:effectLst/>
                <a:latin typeface="Calibri" panose="020F0502020204030204" pitchFamily="34" charset="0"/>
                <a:ea typeface="Times New Roman" panose="02020603050405020304" pitchFamily="18" charset="0"/>
                <a:cs typeface="Calibri" panose="020F0502020204030204" pitchFamily="34" charset="0"/>
              </a:rPr>
              <a:t>pod</a:t>
            </a:r>
            <a:r>
              <a:rPr lang="en-US" sz="2400" dirty="0">
                <a:effectLst/>
                <a:latin typeface="Calibri" panose="020F0502020204030204" pitchFamily="34" charset="0"/>
                <a:ea typeface="Times New Roman" panose="02020603050405020304" pitchFamily="18" charset="0"/>
                <a:cs typeface="Calibri" panose="020F0502020204030204" pitchFamily="34" charset="0"/>
              </a:rPr>
              <a:t> ‘under’…</a:t>
            </a:r>
            <a:r>
              <a:rPr lang="en-US" sz="2400" dirty="0">
                <a:latin typeface="Calibri" panose="020F0502020204030204" pitchFamily="34" charset="0"/>
                <a:ea typeface="Times New Roman" panose="02020603050405020304" pitchFamily="18" charset="0"/>
                <a:cs typeface="Calibri" panose="020F0502020204030204" pitchFamily="34" charset="0"/>
              </a:rPr>
              <a:t>);</a:t>
            </a:r>
            <a:r>
              <a:rPr lang="en-US" sz="2400" dirty="0">
                <a:effectLst/>
                <a:latin typeface="Calibri" panose="020F0502020204030204" pitchFamily="34" charset="0"/>
                <a:ea typeface="Times New Roman" panose="02020603050405020304" pitchFamily="18" charset="0"/>
                <a:cs typeface="Calibri" panose="020F0502020204030204" pitchFamily="34" charset="0"/>
              </a:rPr>
              <a:t> metaphorical extensions to domains such as time, purpose, change of state.</a:t>
            </a:r>
            <a:r>
              <a:rPr lang="en-NO" sz="2400" dirty="0">
                <a:latin typeface="Calibri" panose="020F0502020204030204" pitchFamily="34" charset="0"/>
                <a:ea typeface="Times New Roman" panose="02020603050405020304" pitchFamily="18" charset="0"/>
                <a:cs typeface="Calibri" panose="020F0502020204030204" pitchFamily="34" charset="0"/>
              </a:rPr>
              <a:t> </a:t>
            </a:r>
          </a:p>
          <a:p>
            <a:pPr indent="0">
              <a:buNone/>
            </a:pPr>
            <a:r>
              <a:rPr lang="en-NO" sz="2400" dirty="0">
                <a:effectLst/>
                <a:latin typeface="Calibri" panose="020F0502020204030204" pitchFamily="34" charset="0"/>
                <a:ea typeface="Times New Roman" panose="02020603050405020304" pitchFamily="18" charset="0"/>
                <a:cs typeface="Calibri" panose="020F0502020204030204" pitchFamily="34" charset="0"/>
              </a:rPr>
              <a:t>ACCUSATIVE: A DIMENSION </a:t>
            </a:r>
          </a:p>
          <a:p>
            <a:pPr lvl="1"/>
            <a:r>
              <a:rPr lang="en-US" dirty="0">
                <a:effectLst/>
                <a:latin typeface="Calibri" panose="020F0502020204030204" pitchFamily="34" charset="0"/>
                <a:ea typeface="Times New Roman" panose="02020603050405020304" pitchFamily="18" charset="0"/>
                <a:cs typeface="Calibri" panose="020F0502020204030204" pitchFamily="34" charset="0"/>
              </a:rPr>
              <a:t>Distance or size (</a:t>
            </a:r>
            <a:r>
              <a:rPr lang="en-US" i="1" dirty="0" err="1">
                <a:effectLst/>
                <a:latin typeface="Calibri" panose="020F0502020204030204" pitchFamily="34" charset="0"/>
                <a:ea typeface="Times New Roman" panose="02020603050405020304" pitchFamily="18" charset="0"/>
                <a:cs typeface="Calibri" panose="020F0502020204030204" pitchFamily="34" charset="0"/>
              </a:rPr>
              <a:t>ujet</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třicet</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i="1" dirty="0" err="1">
                <a:effectLst/>
                <a:latin typeface="Calibri" panose="020F0502020204030204" pitchFamily="34" charset="0"/>
                <a:ea typeface="Times New Roman" panose="02020603050405020304" pitchFamily="18" charset="0"/>
                <a:cs typeface="Calibri" panose="020F0502020204030204" pitchFamily="34" charset="0"/>
              </a:rPr>
              <a:t>kilometrů</a:t>
            </a:r>
            <a:r>
              <a:rPr lang="en-US" dirty="0">
                <a:effectLst/>
                <a:latin typeface="Calibri" panose="020F0502020204030204" pitchFamily="34" charset="0"/>
                <a:ea typeface="Times New Roman" panose="02020603050405020304" pitchFamily="18" charset="0"/>
                <a:cs typeface="Calibri" panose="020F0502020204030204" pitchFamily="34" charset="0"/>
              </a:rPr>
              <a:t> ‘ride </a:t>
            </a:r>
            <a:r>
              <a:rPr lang="en-US" b="1" dirty="0">
                <a:effectLst/>
                <a:latin typeface="Calibri" panose="020F0502020204030204" pitchFamily="34" charset="0"/>
                <a:ea typeface="Times New Roman" panose="02020603050405020304" pitchFamily="18" charset="0"/>
                <a:cs typeface="Calibri" panose="020F0502020204030204" pitchFamily="34" charset="0"/>
              </a:rPr>
              <a:t>thirty</a:t>
            </a:r>
            <a:r>
              <a:rPr lang="en-US" dirty="0">
                <a:effectLst/>
                <a:latin typeface="Calibri" panose="020F0502020204030204" pitchFamily="34" charset="0"/>
                <a:ea typeface="Times New Roman" panose="02020603050405020304" pitchFamily="18" charset="0"/>
                <a:cs typeface="Calibri" panose="020F0502020204030204" pitchFamily="34" charset="0"/>
              </a:rPr>
              <a:t> kilometers’), duration (</a:t>
            </a:r>
            <a:r>
              <a:rPr lang="en-US" i="1" dirty="0" err="1">
                <a:effectLst/>
                <a:latin typeface="Calibri" panose="020F0502020204030204" pitchFamily="34" charset="0"/>
                <a:ea typeface="Times New Roman" panose="02020603050405020304" pitchFamily="18" charset="0"/>
                <a:cs typeface="Calibri" panose="020F0502020204030204" pitchFamily="34" charset="0"/>
              </a:rPr>
              <a:t>spát</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celou</a:t>
            </a:r>
            <a:r>
              <a:rPr lang="en-US" b="1" i="1" dirty="0">
                <a:effectLst/>
                <a:latin typeface="Calibri" panose="020F0502020204030204" pitchFamily="34" charset="0"/>
                <a:ea typeface="Times New Roman" panose="02020603050405020304" pitchFamily="18" charset="0"/>
                <a:cs typeface="Calibri" panose="020F0502020204030204" pitchFamily="34" charset="0"/>
              </a:rPr>
              <a:t>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noc</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dirty="0">
                <a:effectLst/>
                <a:latin typeface="Calibri" panose="020F0502020204030204" pitchFamily="34" charset="0"/>
                <a:ea typeface="Times New Roman" panose="02020603050405020304" pitchFamily="18" charset="0"/>
                <a:cs typeface="Calibri" panose="020F0502020204030204" pitchFamily="34" charset="0"/>
              </a:rPr>
              <a:t>‘sleep </a:t>
            </a:r>
            <a:r>
              <a:rPr lang="en-US" b="1" dirty="0">
                <a:effectLst/>
                <a:latin typeface="Calibri" panose="020F0502020204030204" pitchFamily="34" charset="0"/>
                <a:ea typeface="Times New Roman" panose="02020603050405020304" pitchFamily="18" charset="0"/>
                <a:cs typeface="Calibri" panose="020F0502020204030204" pitchFamily="34" charset="0"/>
              </a:rPr>
              <a:t>the whole night</a:t>
            </a:r>
            <a:r>
              <a:rPr lang="en-US" dirty="0">
                <a:effectLst/>
                <a:latin typeface="Calibri" panose="020F0502020204030204" pitchFamily="34" charset="0"/>
                <a:ea typeface="Times New Roman" panose="02020603050405020304" pitchFamily="18" charset="0"/>
                <a:cs typeface="Calibri" panose="020F0502020204030204" pitchFamily="34" charset="0"/>
              </a:rPr>
              <a:t>’); prepositions specify path contours (</a:t>
            </a:r>
            <a:r>
              <a:rPr lang="en-US" i="1" dirty="0" err="1">
                <a:effectLst/>
                <a:latin typeface="Calibri" panose="020F0502020204030204" pitchFamily="34" charset="0"/>
                <a:ea typeface="Times New Roman" panose="02020603050405020304" pitchFamily="18" charset="0"/>
                <a:cs typeface="Calibri" panose="020F0502020204030204" pitchFamily="34" charset="0"/>
              </a:rPr>
              <a:t>skrz</a:t>
            </a:r>
            <a:r>
              <a:rPr lang="en-US" dirty="0">
                <a:effectLst/>
                <a:latin typeface="Calibri" panose="020F0502020204030204" pitchFamily="34" charset="0"/>
                <a:ea typeface="Times New Roman" panose="02020603050405020304" pitchFamily="18" charset="0"/>
                <a:cs typeface="Calibri" panose="020F0502020204030204" pitchFamily="34" charset="0"/>
              </a:rPr>
              <a:t> ‘through’, </a:t>
            </a:r>
            <a:r>
              <a:rPr lang="cs-CZ" i="1" dirty="0">
                <a:effectLst/>
                <a:latin typeface="Calibri" panose="020F0502020204030204" pitchFamily="34" charset="0"/>
                <a:ea typeface="Times New Roman" panose="02020603050405020304" pitchFamily="18" charset="0"/>
                <a:cs typeface="Calibri" panose="020F0502020204030204" pitchFamily="34" charset="0"/>
              </a:rPr>
              <a:t>přes</a:t>
            </a:r>
            <a:r>
              <a:rPr lang="en-US" dirty="0">
                <a:effectLst/>
                <a:latin typeface="Calibri" panose="020F0502020204030204" pitchFamily="34" charset="0"/>
                <a:ea typeface="Times New Roman" panose="02020603050405020304" pitchFamily="18" charset="0"/>
                <a:cs typeface="Calibri" panose="020F0502020204030204" pitchFamily="34" charset="0"/>
              </a:rPr>
              <a:t> ‘across’).</a:t>
            </a:r>
            <a:endParaRPr lang="en-NO" dirty="0">
              <a:latin typeface="Calibri" panose="020F0502020204030204" pitchFamily="34" charset="0"/>
              <a:ea typeface="Times New Roman" panose="02020603050405020304" pitchFamily="18" charset="0"/>
              <a:cs typeface="Arial" panose="020B0604020202020204" pitchFamily="34" charset="0"/>
            </a:endParaRPr>
          </a:p>
        </p:txBody>
      </p:sp>
      <p:sp>
        <p:nvSpPr>
          <p:cNvPr id="4" name="Title 1">
            <a:extLst>
              <a:ext uri="{FF2B5EF4-FFF2-40B4-BE49-F238E27FC236}">
                <a16:creationId xmlns:a16="http://schemas.microsoft.com/office/drawing/2014/main" id="{DD54D63A-0D40-EB0E-DF81-86A6904DBDBD}"/>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err="1"/>
              <a:t>Accusative</a:t>
            </a:r>
            <a:endParaRPr lang="nb-NO" dirty="0"/>
          </a:p>
        </p:txBody>
      </p:sp>
    </p:spTree>
    <p:extLst>
      <p:ext uri="{BB962C8B-B14F-4D97-AF65-F5344CB8AC3E}">
        <p14:creationId xmlns:p14="http://schemas.microsoft.com/office/powerpoint/2010/main" val="1176006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A759C-2FBE-57AE-42D1-7414FB6AFCBB}"/>
              </a:ext>
            </a:extLst>
          </p:cNvPr>
          <p:cNvSpPr>
            <a:spLocks noGrp="1"/>
          </p:cNvSpPr>
          <p:nvPr>
            <p:ph type="title"/>
          </p:nvPr>
        </p:nvSpPr>
        <p:spPr/>
        <p:txBody>
          <a:bodyPr/>
          <a:lstStyle/>
          <a:p>
            <a:r>
              <a:rPr lang="nb-NO" dirty="0" err="1"/>
              <a:t>Vocative</a:t>
            </a:r>
            <a:r>
              <a:rPr lang="nb-NO" dirty="0"/>
              <a:t>: Call for </a:t>
            </a:r>
            <a:r>
              <a:rPr lang="nb-NO" dirty="0" err="1"/>
              <a:t>attention</a:t>
            </a:r>
            <a:endParaRPr lang="nb-NO" dirty="0"/>
          </a:p>
        </p:txBody>
      </p:sp>
      <p:sp>
        <p:nvSpPr>
          <p:cNvPr id="3" name="Content Placeholder 2">
            <a:extLst>
              <a:ext uri="{FF2B5EF4-FFF2-40B4-BE49-F238E27FC236}">
                <a16:creationId xmlns:a16="http://schemas.microsoft.com/office/drawing/2014/main" id="{12C78F58-6057-EB78-87E9-666F864DCD28}"/>
              </a:ext>
            </a:extLst>
          </p:cNvPr>
          <p:cNvSpPr>
            <a:spLocks noGrp="1"/>
          </p:cNvSpPr>
          <p:nvPr>
            <p:ph idx="1"/>
          </p:nvPr>
        </p:nvSpPr>
        <p:spPr/>
        <p:txBody>
          <a:bodyPr>
            <a:normAutofit/>
          </a:bodyPr>
          <a:lstStyle/>
          <a:p>
            <a:pPr marL="0" indent="0">
              <a:buNone/>
            </a:pPr>
            <a:r>
              <a:rPr lang="en-NO" dirty="0">
                <a:effectLst/>
                <a:latin typeface="Calibri" panose="020F0502020204030204" pitchFamily="34" charset="0"/>
                <a:ea typeface="Times New Roman" panose="02020603050405020304" pitchFamily="18" charset="0"/>
                <a:cs typeface="Calibri" panose="020F0502020204030204" pitchFamily="34" charset="0"/>
              </a:rPr>
              <a:t>VOCATIVE: A CALL</a:t>
            </a:r>
            <a:endParaRPr lang="en-US" dirty="0">
              <a:effectLst/>
              <a:latin typeface="Calibri" panose="020F0502020204030204" pitchFamily="34" charset="0"/>
              <a:ea typeface="Times New Roman" panose="02020603050405020304" pitchFamily="18" charset="0"/>
              <a:cs typeface="Calibri" panose="020F0502020204030204" pitchFamily="34" charset="0"/>
            </a:endParaRPr>
          </a:p>
          <a:p>
            <a:r>
              <a:rPr lang="en-US" dirty="0">
                <a:effectLst/>
                <a:latin typeface="Calibri" panose="020F0502020204030204" pitchFamily="34" charset="0"/>
                <a:ea typeface="Times New Roman" panose="02020603050405020304" pitchFamily="18" charset="0"/>
                <a:cs typeface="Calibri" panose="020F0502020204030204" pitchFamily="34" charset="0"/>
              </a:rPr>
              <a:t>Let someone know that the speaker is talking to them rather than about them: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Maminko</a:t>
            </a:r>
            <a:r>
              <a:rPr lang="en-US" i="1" dirty="0">
                <a:effectLst/>
                <a:latin typeface="Calibri" panose="020F0502020204030204" pitchFamily="34" charset="0"/>
                <a:ea typeface="Times New Roman" panose="02020603050405020304" pitchFamily="18" charset="0"/>
                <a:cs typeface="Calibri" panose="020F0502020204030204" pitchFamily="34" charset="0"/>
              </a:rPr>
              <a:t> a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tatínku</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dirty="0">
                <a:effectLst/>
                <a:latin typeface="Calibri" panose="020F0502020204030204" pitchFamily="34" charset="0"/>
                <a:ea typeface="Times New Roman" panose="02020603050405020304" pitchFamily="18" charset="0"/>
                <a:cs typeface="Calibri" panose="020F0502020204030204" pitchFamily="34" charset="0"/>
              </a:rPr>
              <a:t>‘</a:t>
            </a:r>
            <a:r>
              <a:rPr lang="en-US" b="1" dirty="0">
                <a:effectLst/>
                <a:latin typeface="Calibri" panose="020F0502020204030204" pitchFamily="34" charset="0"/>
                <a:ea typeface="Times New Roman" panose="02020603050405020304" pitchFamily="18" charset="0"/>
                <a:cs typeface="Calibri" panose="020F0502020204030204" pitchFamily="34" charset="0"/>
              </a:rPr>
              <a:t>Mom</a:t>
            </a:r>
            <a:r>
              <a:rPr lang="en-US" dirty="0">
                <a:effectLst/>
                <a:latin typeface="Calibri" panose="020F0502020204030204" pitchFamily="34" charset="0"/>
                <a:ea typeface="Times New Roman" panose="02020603050405020304" pitchFamily="18" charset="0"/>
                <a:cs typeface="Calibri" panose="020F0502020204030204" pitchFamily="34" charset="0"/>
              </a:rPr>
              <a:t> and </a:t>
            </a:r>
            <a:r>
              <a:rPr lang="en-US" b="1" dirty="0">
                <a:effectLst/>
                <a:latin typeface="Calibri" panose="020F0502020204030204" pitchFamily="34" charset="0"/>
                <a:ea typeface="Times New Roman" panose="02020603050405020304" pitchFamily="18" charset="0"/>
                <a:cs typeface="Calibri" panose="020F0502020204030204" pitchFamily="34" charset="0"/>
              </a:rPr>
              <a:t>dad</a:t>
            </a:r>
            <a:r>
              <a:rPr lang="en-US" dirty="0">
                <a:effectLst/>
                <a:latin typeface="Calibri" panose="020F0502020204030204" pitchFamily="34" charset="0"/>
                <a:ea typeface="Times New Roman" panose="02020603050405020304" pitchFamily="18" charset="0"/>
                <a:cs typeface="Calibri" panose="020F0502020204030204" pitchFamily="34" charset="0"/>
              </a:rPr>
              <a:t>!’</a:t>
            </a:r>
            <a:endParaRPr lang="en-NO"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Title 1">
            <a:extLst>
              <a:ext uri="{FF2B5EF4-FFF2-40B4-BE49-F238E27FC236}">
                <a16:creationId xmlns:a16="http://schemas.microsoft.com/office/drawing/2014/main" id="{F4B87322-2FBF-6888-78E5-1DD55BA372C1}"/>
              </a:ext>
            </a:extLst>
          </p:cNvPr>
          <p:cNvSpPr txBox="1">
            <a:spLocks/>
          </p:cNvSpPr>
          <p:nvPr/>
        </p:nvSpPr>
        <p:spPr>
          <a:xfrm>
            <a:off x="838200" y="36512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err="1"/>
              <a:t>Vocative</a:t>
            </a:r>
            <a:endParaRPr lang="nb-NO" dirty="0"/>
          </a:p>
        </p:txBody>
      </p:sp>
    </p:spTree>
    <p:extLst>
      <p:ext uri="{BB962C8B-B14F-4D97-AF65-F5344CB8AC3E}">
        <p14:creationId xmlns:p14="http://schemas.microsoft.com/office/powerpoint/2010/main" val="1381476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B176DC-0773-44A0-E0E6-E9760F3148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B3E936-19CA-6C71-FE49-8A46513893FB}"/>
              </a:ext>
            </a:extLst>
          </p:cNvPr>
          <p:cNvSpPr>
            <a:spLocks noGrp="1"/>
          </p:cNvSpPr>
          <p:nvPr>
            <p:ph type="title"/>
          </p:nvPr>
        </p:nvSpPr>
        <p:spPr/>
        <p:txBody>
          <a:bodyPr/>
          <a:lstStyle/>
          <a:p>
            <a:r>
              <a:rPr lang="nb-NO" dirty="0" err="1"/>
              <a:t>Locative</a:t>
            </a:r>
            <a:r>
              <a:rPr lang="nb-NO" dirty="0"/>
              <a:t>: Location</a:t>
            </a:r>
          </a:p>
        </p:txBody>
      </p:sp>
      <p:sp>
        <p:nvSpPr>
          <p:cNvPr id="3" name="Content Placeholder 2">
            <a:extLst>
              <a:ext uri="{FF2B5EF4-FFF2-40B4-BE49-F238E27FC236}">
                <a16:creationId xmlns:a16="http://schemas.microsoft.com/office/drawing/2014/main" id="{14B0ADDD-EA89-CB49-C02D-EF74A2C5E62A}"/>
              </a:ext>
            </a:extLst>
          </p:cNvPr>
          <p:cNvSpPr>
            <a:spLocks noGrp="1"/>
          </p:cNvSpPr>
          <p:nvPr>
            <p:ph idx="1"/>
          </p:nvPr>
        </p:nvSpPr>
        <p:spPr/>
        <p:txBody>
          <a:bodyPr>
            <a:normAutofit/>
          </a:bodyPr>
          <a:lstStyle/>
          <a:p>
            <a:pPr marL="0" indent="0">
              <a:buNone/>
            </a:pPr>
            <a:r>
              <a:rPr lang="en-NO" dirty="0">
                <a:effectLst/>
                <a:latin typeface="Calibri" panose="020F0502020204030204" pitchFamily="34" charset="0"/>
                <a:ea typeface="Times New Roman" panose="02020603050405020304" pitchFamily="18" charset="0"/>
                <a:cs typeface="Calibri" panose="020F0502020204030204" pitchFamily="34" charset="0"/>
              </a:rPr>
              <a:t>LOCATIVE: A PLACE</a:t>
            </a:r>
            <a:endParaRPr lang="en-US" dirty="0">
              <a:effectLst/>
              <a:latin typeface="Calibri" panose="020F0502020204030204" pitchFamily="34" charset="0"/>
              <a:ea typeface="Times New Roman" panose="02020603050405020304" pitchFamily="18" charset="0"/>
              <a:cs typeface="Calibri" panose="020F0502020204030204" pitchFamily="34" charset="0"/>
            </a:endParaRPr>
          </a:p>
          <a:p>
            <a:r>
              <a:rPr lang="en-US"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Locations in space or other domains </a:t>
            </a:r>
            <a:r>
              <a:rPr lang="en-US" dirty="0">
                <a:effectLst/>
                <a:latin typeface="Calibri" panose="020F0502020204030204" pitchFamily="34" charset="0"/>
                <a:ea typeface="Times New Roman" panose="02020603050405020304" pitchFamily="18" charset="0"/>
                <a:cs typeface="Calibri" panose="020F0502020204030204" pitchFamily="34" charset="0"/>
              </a:rPr>
              <a:t>specified by prepositions </a:t>
            </a:r>
            <a:r>
              <a:rPr lang="en-US" i="1" dirty="0">
                <a:effectLst/>
                <a:latin typeface="Calibri" panose="020F0502020204030204" pitchFamily="34" charset="0"/>
                <a:ea typeface="Times New Roman" panose="02020603050405020304" pitchFamily="18" charset="0"/>
                <a:cs typeface="Calibri" panose="020F0502020204030204" pitchFamily="34" charset="0"/>
              </a:rPr>
              <a:t>v</a:t>
            </a:r>
            <a:r>
              <a:rPr lang="en-US" dirty="0">
                <a:effectLst/>
                <a:latin typeface="Calibri" panose="020F0502020204030204" pitchFamily="34" charset="0"/>
                <a:ea typeface="Times New Roman" panose="02020603050405020304" pitchFamily="18" charset="0"/>
                <a:cs typeface="Calibri" panose="020F0502020204030204" pitchFamily="34" charset="0"/>
              </a:rPr>
              <a:t> ‘in’, </a:t>
            </a:r>
            <a:r>
              <a:rPr lang="en-US" i="1" dirty="0" err="1">
                <a:effectLst/>
                <a:latin typeface="Calibri" panose="020F0502020204030204" pitchFamily="34" charset="0"/>
                <a:ea typeface="Times New Roman" panose="02020603050405020304" pitchFamily="18" charset="0"/>
                <a:cs typeface="Calibri" panose="020F0502020204030204" pitchFamily="34" charset="0"/>
              </a:rPr>
              <a:t>na</a:t>
            </a:r>
            <a:r>
              <a:rPr lang="en-US" dirty="0">
                <a:effectLst/>
                <a:latin typeface="Calibri" panose="020F0502020204030204" pitchFamily="34" charset="0"/>
                <a:ea typeface="Times New Roman" panose="02020603050405020304" pitchFamily="18" charset="0"/>
                <a:cs typeface="Calibri" panose="020F0502020204030204" pitchFamily="34" charset="0"/>
              </a:rPr>
              <a:t> ‘on’, </a:t>
            </a:r>
            <a:r>
              <a:rPr lang="en-US" i="1" dirty="0" err="1">
                <a:effectLst/>
                <a:latin typeface="Calibri" panose="020F0502020204030204" pitchFamily="34" charset="0"/>
                <a:ea typeface="Times New Roman" panose="02020603050405020304" pitchFamily="18" charset="0"/>
                <a:cs typeface="Calibri" panose="020F0502020204030204" pitchFamily="34" charset="0"/>
              </a:rPr>
              <a:t>při</a:t>
            </a:r>
            <a:r>
              <a:rPr lang="en-US" dirty="0">
                <a:effectLst/>
                <a:latin typeface="Calibri" panose="020F0502020204030204" pitchFamily="34" charset="0"/>
                <a:ea typeface="Times New Roman" panose="02020603050405020304" pitchFamily="18" charset="0"/>
                <a:cs typeface="Calibri" panose="020F0502020204030204" pitchFamily="34" charset="0"/>
              </a:rPr>
              <a:t> ‘at’, </a:t>
            </a:r>
            <a:r>
              <a:rPr lang="en-US" i="1" dirty="0">
                <a:effectLst/>
                <a:latin typeface="Calibri" panose="020F0502020204030204" pitchFamily="34" charset="0"/>
                <a:ea typeface="Times New Roman" panose="02020603050405020304" pitchFamily="18" charset="0"/>
                <a:cs typeface="Calibri" panose="020F0502020204030204" pitchFamily="34" charset="0"/>
              </a:rPr>
              <a:t>o</a:t>
            </a:r>
            <a:r>
              <a:rPr lang="en-US" dirty="0">
                <a:effectLst/>
                <a:latin typeface="Calibri" panose="020F0502020204030204" pitchFamily="34" charset="0"/>
                <a:ea typeface="Times New Roman" panose="02020603050405020304" pitchFamily="18" charset="0"/>
                <a:cs typeface="Calibri" panose="020F0502020204030204" pitchFamily="34" charset="0"/>
              </a:rPr>
              <a:t> ‘about’, </a:t>
            </a:r>
            <a:r>
              <a:rPr lang="en-US" i="1" dirty="0">
                <a:effectLst/>
                <a:latin typeface="Calibri" panose="020F0502020204030204" pitchFamily="34" charset="0"/>
                <a:ea typeface="Times New Roman" panose="02020603050405020304" pitchFamily="18" charset="0"/>
                <a:cs typeface="Calibri" panose="020F0502020204030204" pitchFamily="34" charset="0"/>
              </a:rPr>
              <a:t>po</a:t>
            </a:r>
            <a:r>
              <a:rPr lang="en-US" dirty="0">
                <a:effectLst/>
                <a:latin typeface="Calibri" panose="020F0502020204030204" pitchFamily="34" charset="0"/>
                <a:ea typeface="Times New Roman" panose="02020603050405020304" pitchFamily="18" charset="0"/>
                <a:cs typeface="Calibri" panose="020F0502020204030204" pitchFamily="34" charset="0"/>
              </a:rPr>
              <a:t> ‘after’ (</a:t>
            </a:r>
            <a:r>
              <a:rPr lang="en-US" i="1" dirty="0">
                <a:effectLst/>
                <a:latin typeface="Calibri" panose="020F0502020204030204" pitchFamily="34" charset="0"/>
                <a:ea typeface="Times New Roman" panose="02020603050405020304" pitchFamily="18" charset="0"/>
                <a:cs typeface="Calibri" panose="020F0502020204030204" pitchFamily="34" charset="0"/>
              </a:rPr>
              <a:t>v</a:t>
            </a:r>
            <a:r>
              <a:rPr lang="en-US" dirty="0">
                <a:effectLst/>
                <a:latin typeface="Calibri" panose="020F0502020204030204" pitchFamily="34" charset="0"/>
                <a:ea typeface="Times New Roman" panose="02020603050405020304" pitchFamily="18" charset="0"/>
                <a:cs typeface="Calibri" panose="020F0502020204030204" pitchFamily="34" charset="0"/>
              </a:rPr>
              <a:t> </a:t>
            </a:r>
            <a:r>
              <a:rPr lang="en-US" b="1" i="1" dirty="0" err="1">
                <a:effectLst/>
                <a:latin typeface="Calibri" panose="020F0502020204030204" pitchFamily="34" charset="0"/>
                <a:ea typeface="Times New Roman" panose="02020603050405020304" pitchFamily="18" charset="0"/>
                <a:cs typeface="Calibri" panose="020F0502020204030204" pitchFamily="34" charset="0"/>
              </a:rPr>
              <a:t>Moskvě</a:t>
            </a:r>
            <a:r>
              <a:rPr lang="en-US" dirty="0">
                <a:effectLst/>
                <a:latin typeface="Calibri" panose="020F0502020204030204" pitchFamily="34" charset="0"/>
                <a:ea typeface="Times New Roman" panose="02020603050405020304" pitchFamily="18" charset="0"/>
                <a:cs typeface="Calibri" panose="020F0502020204030204" pitchFamily="34" charset="0"/>
              </a:rPr>
              <a:t> ‘in </a:t>
            </a:r>
            <a:r>
              <a:rPr lang="en-US" b="1" dirty="0">
                <a:effectLst/>
                <a:latin typeface="Calibri" panose="020F0502020204030204" pitchFamily="34" charset="0"/>
                <a:ea typeface="Times New Roman" panose="02020603050405020304" pitchFamily="18" charset="0"/>
                <a:cs typeface="Calibri" panose="020F0502020204030204" pitchFamily="34" charset="0"/>
              </a:rPr>
              <a:t>Moscow</a:t>
            </a:r>
            <a:r>
              <a:rPr lang="en-US" dirty="0">
                <a:effectLst/>
                <a:latin typeface="Calibri" panose="020F0502020204030204" pitchFamily="34" charset="0"/>
                <a:ea typeface="Times New Roman" panose="02020603050405020304" pitchFamily="18" charset="0"/>
                <a:cs typeface="Calibri" panose="020F0502020204030204" pitchFamily="34" charset="0"/>
              </a:rPr>
              <a:t>’, </a:t>
            </a:r>
            <a:r>
              <a:rPr lang="en-US" i="1" dirty="0" err="1">
                <a:effectLst/>
                <a:latin typeface="Calibri" panose="020F0502020204030204" pitchFamily="34" charset="0"/>
                <a:ea typeface="Times New Roman" panose="02020603050405020304" pitchFamily="18" charset="0"/>
                <a:cs typeface="Calibri" panose="020F0502020204030204" pitchFamily="34" charset="0"/>
              </a:rPr>
              <a:t>na</a:t>
            </a:r>
            <a:r>
              <a:rPr lang="en-US" i="1" dirty="0">
                <a:effectLst/>
                <a:latin typeface="Calibri" panose="020F0502020204030204" pitchFamily="34" charset="0"/>
                <a:ea typeface="Times New Roman" panose="02020603050405020304" pitchFamily="18" charset="0"/>
                <a:cs typeface="Calibri" panose="020F0502020204030204" pitchFamily="34" charset="0"/>
              </a:rPr>
              <a:t> </a:t>
            </a:r>
            <a:r>
              <a:rPr lang="en-US" b="1" i="1" dirty="0">
                <a:effectLst/>
                <a:latin typeface="Calibri" panose="020F0502020204030204" pitchFamily="34" charset="0"/>
                <a:ea typeface="Times New Roman" panose="02020603050405020304" pitchFamily="18" charset="0"/>
                <a:cs typeface="Calibri" panose="020F0502020204030204" pitchFamily="34" charset="0"/>
              </a:rPr>
              <a:t>stole</a:t>
            </a:r>
            <a:r>
              <a:rPr lang="en-US" dirty="0">
                <a:effectLst/>
                <a:latin typeface="Calibri" panose="020F0502020204030204" pitchFamily="34" charset="0"/>
                <a:ea typeface="Times New Roman" panose="02020603050405020304" pitchFamily="18" charset="0"/>
                <a:cs typeface="Calibri" panose="020F0502020204030204" pitchFamily="34" charset="0"/>
              </a:rPr>
              <a:t> ‘on </a:t>
            </a:r>
            <a:r>
              <a:rPr lang="en-US" b="1" dirty="0">
                <a:effectLst/>
                <a:latin typeface="Calibri" panose="020F0502020204030204" pitchFamily="34" charset="0"/>
                <a:ea typeface="Times New Roman" panose="02020603050405020304" pitchFamily="18" charset="0"/>
                <a:cs typeface="Calibri" panose="020F0502020204030204" pitchFamily="34" charset="0"/>
              </a:rPr>
              <a:t>the table</a:t>
            </a:r>
            <a:r>
              <a:rPr lang="en-US" dirty="0">
                <a:effectLst/>
                <a:latin typeface="Calibri" panose="020F0502020204030204" pitchFamily="34" charset="0"/>
                <a:ea typeface="Times New Roman" panose="02020603050405020304" pitchFamily="18" charset="0"/>
                <a:cs typeface="Calibri" panose="020F0502020204030204" pitchFamily="34" charset="0"/>
              </a:rPr>
              <a:t>’).</a:t>
            </a:r>
            <a:endParaRPr lang="en-NO"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Title 1">
            <a:extLst>
              <a:ext uri="{FF2B5EF4-FFF2-40B4-BE49-F238E27FC236}">
                <a16:creationId xmlns:a16="http://schemas.microsoft.com/office/drawing/2014/main" id="{E2B5EC93-C7D8-53EF-E634-BC203DD1669B}"/>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err="1"/>
              <a:t>Locative</a:t>
            </a:r>
            <a:endParaRPr lang="nb-NO" dirty="0"/>
          </a:p>
        </p:txBody>
      </p:sp>
    </p:spTree>
    <p:extLst>
      <p:ext uri="{BB962C8B-B14F-4D97-AF65-F5344CB8AC3E}">
        <p14:creationId xmlns:p14="http://schemas.microsoft.com/office/powerpoint/2010/main" val="231939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D744-5097-DACF-56CB-DCBF3F2D95B2}"/>
              </a:ext>
            </a:extLst>
          </p:cNvPr>
          <p:cNvSpPr>
            <a:spLocks noGrp="1"/>
          </p:cNvSpPr>
          <p:nvPr>
            <p:ph type="title"/>
          </p:nvPr>
        </p:nvSpPr>
        <p:spPr>
          <a:xfrm>
            <a:off x="838199" y="365125"/>
            <a:ext cx="10862733" cy="1325563"/>
          </a:xfrm>
        </p:spPr>
        <p:txBody>
          <a:bodyPr/>
          <a:lstStyle/>
          <a:p>
            <a:r>
              <a:rPr lang="nb-NO" dirty="0"/>
              <a:t>Instrumental: </a:t>
            </a:r>
            <a:r>
              <a:rPr lang="nb-NO" dirty="0" err="1"/>
              <a:t>Peripheral</a:t>
            </a:r>
            <a:r>
              <a:rPr lang="nb-NO" dirty="0"/>
              <a:t> </a:t>
            </a:r>
            <a:r>
              <a:rPr lang="nb-NO" dirty="0" err="1"/>
              <a:t>conduit</a:t>
            </a:r>
            <a:r>
              <a:rPr lang="nb-NO" dirty="0"/>
              <a:t> or </a:t>
            </a:r>
            <a:r>
              <a:rPr lang="nb-NO" dirty="0" err="1"/>
              <a:t>attachment</a:t>
            </a:r>
            <a:r>
              <a:rPr lang="nb-NO" dirty="0"/>
              <a:t> </a:t>
            </a:r>
          </a:p>
        </p:txBody>
      </p:sp>
      <p:sp>
        <p:nvSpPr>
          <p:cNvPr id="3" name="Content Placeholder 2">
            <a:extLst>
              <a:ext uri="{FF2B5EF4-FFF2-40B4-BE49-F238E27FC236}">
                <a16:creationId xmlns:a16="http://schemas.microsoft.com/office/drawing/2014/main" id="{26E458FC-7D70-C1E4-D20C-8C76C149EE05}"/>
              </a:ext>
            </a:extLst>
          </p:cNvPr>
          <p:cNvSpPr>
            <a:spLocks noGrp="1"/>
          </p:cNvSpPr>
          <p:nvPr>
            <p:ph idx="1"/>
          </p:nvPr>
        </p:nvSpPr>
        <p:spPr>
          <a:xfrm>
            <a:off x="838200" y="1825625"/>
            <a:ext cx="10515600" cy="4667250"/>
          </a:xfrm>
        </p:spPr>
        <p:txBody>
          <a:bodyPr>
            <a:noAutofit/>
          </a:bodyPr>
          <a:lstStyle/>
          <a:p>
            <a:pPr indent="0">
              <a:buNone/>
            </a:pPr>
            <a:r>
              <a:rPr lang="en-NO" sz="1900" dirty="0">
                <a:effectLst/>
                <a:latin typeface="Calibri" panose="020F0502020204030204" pitchFamily="34" charset="0"/>
                <a:ea typeface="Times New Roman" panose="02020603050405020304" pitchFamily="18" charset="0"/>
                <a:cs typeface="Calibri" panose="020F0502020204030204" pitchFamily="34" charset="0"/>
              </a:rPr>
              <a:t>INSTRUMENTAL: A MEANS </a:t>
            </a:r>
          </a:p>
          <a:p>
            <a:pPr marL="571500" indent="-342900"/>
            <a:r>
              <a:rPr lang="nb-NO" sz="1900" dirty="0">
                <a:effectLst/>
                <a:latin typeface="Calibri" panose="020F0502020204030204" pitchFamily="34" charset="0"/>
                <a:ea typeface="Times New Roman" panose="02020603050405020304" pitchFamily="18" charset="0"/>
                <a:cs typeface="Calibri" panose="020F0502020204030204" pitchFamily="34" charset="0"/>
              </a:rPr>
              <a:t>C</a:t>
            </a:r>
            <a:r>
              <a:rPr lang="en-NO" sz="1900" dirty="0">
                <a:effectLst/>
                <a:latin typeface="Calibri" panose="020F0502020204030204" pitchFamily="34" charset="0"/>
                <a:ea typeface="Times New Roman" panose="02020603050405020304" pitchFamily="18" charset="0"/>
                <a:cs typeface="Calibri" panose="020F0502020204030204" pitchFamily="34" charset="0"/>
              </a:rPr>
              <a:t>onduit for </a:t>
            </a:r>
            <a:r>
              <a:rPr lang="en-US" sz="1900" dirty="0">
                <a:effectLst/>
                <a:latin typeface="Calibri" panose="020F0502020204030204" pitchFamily="34" charset="0"/>
                <a:ea typeface="Times New Roman" panose="02020603050405020304" pitchFamily="18" charset="0"/>
                <a:cs typeface="Calibri" panose="020F0502020204030204" pitchFamily="34" charset="0"/>
              </a:rPr>
              <a:t>an </a:t>
            </a:r>
            <a:r>
              <a:rPr lang="en-NO" sz="1900" dirty="0">
                <a:effectLst/>
                <a:latin typeface="Calibri" panose="020F0502020204030204" pitchFamily="34" charset="0"/>
                <a:ea typeface="Times New Roman" panose="02020603050405020304" pitchFamily="18" charset="0"/>
                <a:cs typeface="Calibri" panose="020F0502020204030204" pitchFamily="34" charset="0"/>
              </a:rPr>
              <a:t>action</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šli</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jsme</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b="1" i="1" dirty="0" err="1">
                <a:effectLst/>
                <a:latin typeface="Calibri" panose="020F0502020204030204" pitchFamily="34" charset="0"/>
                <a:ea typeface="Times New Roman" panose="02020603050405020304" pitchFamily="18" charset="0"/>
                <a:cs typeface="Calibri" panose="020F0502020204030204" pitchFamily="34" charset="0"/>
              </a:rPr>
              <a:t>lesem</a:t>
            </a:r>
            <a:r>
              <a:rPr lang="en-US" sz="1900" dirty="0">
                <a:effectLst/>
                <a:latin typeface="Calibri" panose="020F0502020204030204" pitchFamily="34" charset="0"/>
                <a:ea typeface="Times New Roman" panose="02020603050405020304" pitchFamily="18" charset="0"/>
                <a:cs typeface="Calibri" panose="020F0502020204030204" pitchFamily="34" charset="0"/>
              </a:rPr>
              <a:t> ‘we walked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through the forest</a:t>
            </a:r>
            <a:r>
              <a:rPr lang="en-US" sz="1900" dirty="0">
                <a:effectLst/>
                <a:latin typeface="Calibri" panose="020F0502020204030204" pitchFamily="34" charset="0"/>
                <a:ea typeface="Times New Roman" panose="02020603050405020304" pitchFamily="18" charset="0"/>
                <a:cs typeface="Calibri" panose="020F0502020204030204" pitchFamily="34" charset="0"/>
              </a:rPr>
              <a:t>’); instrument that makes an action possible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řezat</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maso</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b="1" i="1" dirty="0">
                <a:effectLst/>
                <a:latin typeface="Calibri" panose="020F0502020204030204" pitchFamily="34" charset="0"/>
                <a:ea typeface="Times New Roman" panose="02020603050405020304" pitchFamily="18" charset="0"/>
                <a:cs typeface="Calibri" panose="020F0502020204030204" pitchFamily="34" charset="0"/>
              </a:rPr>
              <a:t>no</a:t>
            </a:r>
            <a:r>
              <a:rPr lang="cs-CZ" sz="1900" b="1" i="1" dirty="0" err="1">
                <a:effectLst/>
                <a:latin typeface="Calibri" panose="020F0502020204030204" pitchFamily="34" charset="0"/>
                <a:ea typeface="Times New Roman" panose="02020603050405020304" pitchFamily="18" charset="0"/>
                <a:cs typeface="Calibri" panose="020F0502020204030204" pitchFamily="34" charset="0"/>
              </a:rPr>
              <a:t>ž</a:t>
            </a:r>
            <a:r>
              <a:rPr lang="en-US" sz="1900" b="1" i="1" dirty="0" err="1">
                <a:effectLst/>
                <a:latin typeface="Calibri" panose="020F0502020204030204" pitchFamily="34" charset="0"/>
                <a:ea typeface="Times New Roman" panose="02020603050405020304" pitchFamily="18" charset="0"/>
                <a:cs typeface="Calibri" panose="020F0502020204030204" pitchFamily="34" charset="0"/>
              </a:rPr>
              <a:t>em</a:t>
            </a:r>
            <a:r>
              <a:rPr lang="en-US" sz="1900" b="1" dirty="0">
                <a:effectLst/>
                <a:latin typeface="Calibri" panose="020F0502020204030204" pitchFamily="34" charset="0"/>
                <a:ea typeface="Times New Roman" panose="02020603050405020304" pitchFamily="18" charset="0"/>
                <a:cs typeface="Calibri" panose="020F0502020204030204" pitchFamily="34" charset="0"/>
              </a:rPr>
              <a:t> </a:t>
            </a:r>
            <a:r>
              <a:rPr lang="en-US" sz="1900" dirty="0">
                <a:effectLst/>
                <a:latin typeface="Calibri" panose="020F0502020204030204" pitchFamily="34" charset="0"/>
                <a:ea typeface="Times New Roman" panose="02020603050405020304" pitchFamily="18" charset="0"/>
                <a:cs typeface="Calibri" panose="020F0502020204030204" pitchFamily="34" charset="0"/>
              </a:rPr>
              <a:t>‘slice meat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with a knife</a:t>
            </a:r>
            <a:r>
              <a:rPr lang="en-US" sz="1900" dirty="0">
                <a:effectLst/>
                <a:latin typeface="Calibri" panose="020F0502020204030204" pitchFamily="34" charset="0"/>
                <a:ea typeface="Times New Roman" panose="02020603050405020304" pitchFamily="18" charset="0"/>
                <a:cs typeface="Calibri" panose="020F0502020204030204" pitchFamily="34" charset="0"/>
              </a:rPr>
              <a:t>’); with verbs signifying control and evaluation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vládnout</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b="1" i="1" dirty="0" err="1">
                <a:latin typeface="Calibri" panose="020F0502020204030204" pitchFamily="34" charset="0"/>
                <a:ea typeface="Times New Roman" panose="02020603050405020304" pitchFamily="18" charset="0"/>
                <a:cs typeface="Calibri" panose="020F0502020204030204" pitchFamily="34" charset="0"/>
              </a:rPr>
              <a:t>něčí</a:t>
            </a:r>
            <a:r>
              <a:rPr lang="en-US" sz="1900" b="1" i="1" dirty="0" err="1">
                <a:effectLst/>
                <a:latin typeface="Calibri" panose="020F0502020204030204" pitchFamily="34" charset="0"/>
                <a:ea typeface="Times New Roman" panose="02020603050405020304" pitchFamily="18" charset="0"/>
                <a:cs typeface="Calibri" panose="020F0502020204030204" pitchFamily="34" charset="0"/>
              </a:rPr>
              <a:t>m</a:t>
            </a:r>
            <a:r>
              <a:rPr lang="en-US" sz="1900" b="1"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dirty="0">
                <a:effectLst/>
                <a:latin typeface="Calibri" panose="020F0502020204030204" pitchFamily="34" charset="0"/>
                <a:ea typeface="Times New Roman" panose="02020603050405020304" pitchFamily="18" charset="0"/>
                <a:cs typeface="Calibri" panose="020F0502020204030204" pitchFamily="34" charset="0"/>
              </a:rPr>
              <a:t>‘use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something</a:t>
            </a:r>
            <a:r>
              <a:rPr lang="en-US" sz="1900" dirty="0">
                <a:effectLst/>
                <a:latin typeface="Calibri" panose="020F0502020204030204" pitchFamily="34" charset="0"/>
                <a:ea typeface="Times New Roman" panose="02020603050405020304" pitchFamily="18" charset="0"/>
                <a:cs typeface="Calibri" panose="020F0502020204030204" pitchFamily="34" charset="0"/>
              </a:rPr>
              <a:t> masterfully’); </a:t>
            </a:r>
            <a:r>
              <a:rPr lang="en-US" sz="19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passive agent </a:t>
            </a:r>
            <a:r>
              <a:rPr lang="en-US" sz="1900" dirty="0">
                <a:effectLst/>
                <a:latin typeface="Calibri" panose="020F0502020204030204" pitchFamily="34" charset="0"/>
                <a:ea typeface="Times New Roman" panose="02020603050405020304" pitchFamily="18" charset="0"/>
                <a:cs typeface="Calibri" panose="020F0502020204030204" pitchFamily="34" charset="0"/>
              </a:rPr>
              <a:t>(</a:t>
            </a:r>
            <a:r>
              <a:rPr lang="cs-CZ" sz="1900" i="1" dirty="0">
                <a:effectLst/>
                <a:latin typeface="Calibri" panose="020F0502020204030204" pitchFamily="34" charset="0"/>
                <a:ea typeface="Times New Roman" panose="02020603050405020304" pitchFamily="18" charset="0"/>
                <a:cs typeface="Calibri" panose="020F0502020204030204" pitchFamily="34" charset="0"/>
              </a:rPr>
              <a:t>Dopis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napsán</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a:t>
            </a:r>
            <a:r>
              <a:rPr lang="en-US" sz="1900" b="1" i="1" dirty="0" err="1">
                <a:effectLst/>
                <a:latin typeface="Calibri" panose="020F0502020204030204" pitchFamily="34" charset="0"/>
                <a:ea typeface="Times New Roman" panose="02020603050405020304" pitchFamily="18" charset="0"/>
                <a:cs typeface="Calibri" panose="020F0502020204030204" pitchFamily="34" charset="0"/>
              </a:rPr>
              <a:t>otcem</a:t>
            </a:r>
            <a:r>
              <a:rPr lang="en-US" sz="1900" dirty="0">
                <a:effectLst/>
                <a:latin typeface="Calibri" panose="020F0502020204030204" pitchFamily="34" charset="0"/>
                <a:ea typeface="Times New Roman" panose="02020603050405020304" pitchFamily="18" charset="0"/>
                <a:cs typeface="Calibri" panose="020F0502020204030204" pitchFamily="34" charset="0"/>
              </a:rPr>
              <a:t> ‘The letter was written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by father</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r>
              <a:rPr lang="en-US" sz="19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facilitator in a sentence lacking a grammatical subject </a:t>
            </a:r>
            <a:r>
              <a:rPr lang="en-US" sz="1900" dirty="0">
                <a:effectLst/>
                <a:latin typeface="Calibri" panose="020F0502020204030204" pitchFamily="34" charset="0"/>
                <a:ea typeface="Times New Roman" panose="02020603050405020304" pitchFamily="18" charset="0"/>
                <a:cs typeface="Calibri" panose="020F0502020204030204" pitchFamily="34" charset="0"/>
              </a:rPr>
              <a:t>(</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Polilo</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ho </a:t>
            </a:r>
            <a:r>
              <a:rPr lang="en-US" sz="1900" b="1" i="1" dirty="0" err="1">
                <a:effectLst/>
                <a:latin typeface="Calibri" panose="020F0502020204030204" pitchFamily="34" charset="0"/>
                <a:ea typeface="Times New Roman" panose="02020603050405020304" pitchFamily="18" charset="0"/>
                <a:cs typeface="Calibri" panose="020F0502020204030204" pitchFamily="34" charset="0"/>
              </a:rPr>
              <a:t>horkem</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A sensation of heat </a:t>
            </a:r>
            <a:r>
              <a:rPr lang="en-US" sz="1900" dirty="0">
                <a:effectLst/>
                <a:latin typeface="Calibri" panose="020F0502020204030204" pitchFamily="34" charset="0"/>
                <a:ea typeface="Times New Roman" panose="02020603050405020304" pitchFamily="18" charset="0"/>
                <a:cs typeface="Calibri" panose="020F0502020204030204" pitchFamily="34" charset="0"/>
              </a:rPr>
              <a:t>poured over him’).</a:t>
            </a:r>
            <a:endParaRPr lang="en-NO" sz="19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1900" dirty="0">
                <a:effectLst/>
                <a:latin typeface="Calibri" panose="020F0502020204030204" pitchFamily="34" charset="0"/>
                <a:ea typeface="Times New Roman" panose="02020603050405020304" pitchFamily="18" charset="0"/>
                <a:cs typeface="Calibri" panose="020F0502020204030204" pitchFamily="34" charset="0"/>
              </a:rPr>
              <a:t>INSTRUMENTAL: A LABEL</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1900" dirty="0">
                <a:latin typeface="Calibri" panose="020F0502020204030204" pitchFamily="34" charset="0"/>
                <a:ea typeface="Times New Roman" panose="02020603050405020304" pitchFamily="18" charset="0"/>
                <a:cs typeface="Calibri" panose="020F0502020204030204" pitchFamily="34" charset="0"/>
              </a:rPr>
              <a:t>W</a:t>
            </a:r>
            <a:r>
              <a:rPr lang="en-US" sz="1900" dirty="0">
                <a:effectLst/>
                <a:latin typeface="Calibri" panose="020F0502020204030204" pitchFamily="34" charset="0"/>
                <a:ea typeface="Times New Roman" panose="02020603050405020304" pitchFamily="18" charset="0"/>
                <a:cs typeface="Calibri" panose="020F0502020204030204" pitchFamily="34" charset="0"/>
              </a:rPr>
              <a:t>ith verbs denoting being, becoming, and seeming to identify a category that something belongs to (</a:t>
            </a:r>
            <a:r>
              <a:rPr lang="cs-CZ" sz="1900" i="1" dirty="0">
                <a:effectLst/>
                <a:latin typeface="Calibri" panose="020F0502020204030204" pitchFamily="34" charset="0"/>
                <a:ea typeface="Times New Roman" panose="02020603050405020304" pitchFamily="18" charset="0"/>
                <a:cs typeface="Calibri" panose="020F0502020204030204" pitchFamily="34" charset="0"/>
              </a:rPr>
              <a:t>Proč nejsem </a:t>
            </a:r>
            <a:r>
              <a:rPr lang="cs-CZ" sz="1900" b="1" i="1" dirty="0">
                <a:latin typeface="Calibri" panose="020F0502020204030204" pitchFamily="34" charset="0"/>
                <a:ea typeface="Times New Roman" panose="02020603050405020304" pitchFamily="18" charset="0"/>
                <a:cs typeface="Calibri" panose="020F0502020204030204" pitchFamily="34" charset="0"/>
              </a:rPr>
              <a:t>c</a:t>
            </a:r>
            <a:r>
              <a:rPr lang="cs-CZ" sz="1900" b="1" i="1" dirty="0">
                <a:effectLst/>
                <a:latin typeface="Calibri" panose="020F0502020204030204" pitchFamily="34" charset="0"/>
                <a:ea typeface="Times New Roman" panose="02020603050405020304" pitchFamily="18" charset="0"/>
                <a:cs typeface="Calibri" panose="020F0502020204030204" pitchFamily="34" charset="0"/>
              </a:rPr>
              <a:t>titelem </a:t>
            </a:r>
            <a:r>
              <a:rPr lang="cs-CZ" sz="1900" i="1" dirty="0">
                <a:effectLst/>
                <a:latin typeface="Calibri" panose="020F0502020204030204" pitchFamily="34" charset="0"/>
                <a:ea typeface="Times New Roman" panose="02020603050405020304" pitchFamily="18" charset="0"/>
                <a:cs typeface="Calibri" panose="020F0502020204030204" pitchFamily="34" charset="0"/>
              </a:rPr>
              <a:t>Václava Klause</a:t>
            </a:r>
            <a:r>
              <a:rPr lang="cs-CZ" sz="1900" dirty="0">
                <a:effectLst/>
                <a:latin typeface="Calibri" panose="020F0502020204030204" pitchFamily="34" charset="0"/>
                <a:ea typeface="Times New Roman" panose="02020603050405020304" pitchFamily="18" charset="0"/>
                <a:cs typeface="Calibri" panose="020F0502020204030204" pitchFamily="34" charset="0"/>
              </a:rPr>
              <a:t> </a:t>
            </a:r>
            <a:r>
              <a:rPr lang="en-US" sz="1900" dirty="0">
                <a:effectLst/>
                <a:latin typeface="Calibri" panose="020F0502020204030204" pitchFamily="34" charset="0"/>
                <a:ea typeface="Times New Roman" panose="02020603050405020304" pitchFamily="18" charset="0"/>
                <a:cs typeface="Calibri" panose="020F0502020204030204" pitchFamily="34" charset="0"/>
              </a:rPr>
              <a:t>‘Why I am not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an admirer </a:t>
            </a:r>
            <a:r>
              <a:rPr lang="en-US" sz="1900" dirty="0">
                <a:effectLst/>
                <a:latin typeface="Calibri" panose="020F0502020204030204" pitchFamily="34" charset="0"/>
                <a:ea typeface="Times New Roman" panose="02020603050405020304" pitchFamily="18" charset="0"/>
                <a:cs typeface="Calibri" panose="020F0502020204030204" pitchFamily="34" charset="0"/>
              </a:rPr>
              <a:t>of Václav Klaus’).</a:t>
            </a:r>
            <a:endParaRPr lang="en-NO" sz="19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1900" dirty="0">
                <a:effectLst/>
                <a:latin typeface="Calibri" panose="020F0502020204030204" pitchFamily="34" charset="0"/>
                <a:ea typeface="Times New Roman" panose="02020603050405020304" pitchFamily="18" charset="0"/>
                <a:cs typeface="Calibri" panose="020F0502020204030204" pitchFamily="34" charset="0"/>
              </a:rPr>
              <a:t>INSTRUMENTAL: AN ADJUNCT</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en-US" sz="19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Preposition </a:t>
            </a:r>
            <a:r>
              <a:rPr lang="en-US" sz="1900" i="1"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s</a:t>
            </a:r>
            <a:r>
              <a:rPr lang="en-US" sz="1900" dirty="0">
                <a:effectLst/>
                <a:highlight>
                  <a:srgbClr val="00FFFF"/>
                </a:highlight>
                <a:latin typeface="Calibri" panose="020F0502020204030204" pitchFamily="34" charset="0"/>
                <a:ea typeface="Times New Roman" panose="02020603050405020304" pitchFamily="18" charset="0"/>
                <a:cs typeface="Calibri" panose="020F0502020204030204" pitchFamily="34" charset="0"/>
              </a:rPr>
              <a:t> ‘with’ </a:t>
            </a:r>
            <a:r>
              <a:rPr lang="en-US" sz="1900" dirty="0">
                <a:effectLst/>
                <a:latin typeface="Calibri" panose="020F0502020204030204" pitchFamily="34" charset="0"/>
                <a:ea typeface="Times New Roman" panose="02020603050405020304" pitchFamily="18" charset="0"/>
                <a:cs typeface="Calibri" panose="020F0502020204030204" pitchFamily="34" charset="0"/>
              </a:rPr>
              <a:t>(</a:t>
            </a:r>
            <a:r>
              <a:rPr lang="en-US" sz="1900" i="1" dirty="0">
                <a:effectLst/>
                <a:latin typeface="Calibri" panose="020F0502020204030204" pitchFamily="34" charset="0"/>
                <a:ea typeface="Times New Roman" panose="02020603050405020304" pitchFamily="18" charset="0"/>
                <a:cs typeface="Calibri" panose="020F0502020204030204" pitchFamily="34" charset="0"/>
              </a:rPr>
              <a:t>Marie</a:t>
            </a:r>
            <a:r>
              <a:rPr lang="cs-CZ" sz="1900" i="1" dirty="0">
                <a:effectLst/>
                <a:latin typeface="Calibri" panose="020F0502020204030204" pitchFamily="34" charset="0"/>
                <a:ea typeface="Times New Roman" panose="02020603050405020304" pitchFamily="18" charset="0"/>
                <a:cs typeface="Calibri" panose="020F0502020204030204" pitchFamily="34" charset="0"/>
              </a:rPr>
              <a:t> přišla</a:t>
            </a:r>
            <a:r>
              <a:rPr lang="en-US" sz="1900" i="1" dirty="0">
                <a:effectLst/>
                <a:latin typeface="Calibri" panose="020F0502020204030204" pitchFamily="34" charset="0"/>
                <a:ea typeface="Times New Roman" panose="02020603050405020304" pitchFamily="18" charset="0"/>
                <a:cs typeface="Calibri" panose="020F0502020204030204" pitchFamily="34" charset="0"/>
              </a:rPr>
              <a:t> s </a:t>
            </a:r>
            <a:r>
              <a:rPr lang="en-US" sz="1900" b="1" i="1" dirty="0">
                <a:effectLst/>
                <a:latin typeface="Calibri" panose="020F0502020204030204" pitchFamily="34" charset="0"/>
                <a:ea typeface="Times New Roman" panose="02020603050405020304" pitchFamily="18" charset="0"/>
                <a:cs typeface="Calibri" panose="020F0502020204030204" pitchFamily="34" charset="0"/>
              </a:rPr>
              <a:t>Janem</a:t>
            </a:r>
            <a:r>
              <a:rPr lang="en-US" sz="1900" dirty="0">
                <a:effectLst/>
                <a:latin typeface="Calibri" panose="020F0502020204030204" pitchFamily="34" charset="0"/>
                <a:ea typeface="Times New Roman" panose="02020603050405020304" pitchFamily="18" charset="0"/>
                <a:cs typeface="Calibri" panose="020F0502020204030204" pitchFamily="34" charset="0"/>
              </a:rPr>
              <a:t> ‘Marie came with </a:t>
            </a:r>
            <a:r>
              <a:rPr lang="en-US" sz="1900" b="1" dirty="0">
                <a:effectLst/>
                <a:latin typeface="Calibri" panose="020F0502020204030204" pitchFamily="34" charset="0"/>
                <a:ea typeface="Times New Roman" panose="02020603050405020304" pitchFamily="18" charset="0"/>
                <a:cs typeface="Calibri" panose="020F0502020204030204" pitchFamily="34" charset="0"/>
              </a:rPr>
              <a:t>Jan</a:t>
            </a:r>
            <a:r>
              <a:rPr lang="en-US" sz="1900" dirty="0">
                <a:effectLst/>
                <a:latin typeface="Calibri" panose="020F0502020204030204" pitchFamily="34" charset="0"/>
                <a:ea typeface="Times New Roman" panose="02020603050405020304" pitchFamily="18" charset="0"/>
                <a:cs typeface="Calibri" panose="020F0502020204030204" pitchFamily="34" charset="0"/>
              </a:rPr>
              <a:t>’).</a:t>
            </a:r>
            <a:endParaRPr lang="en-NO" sz="1900" dirty="0">
              <a:effectLst/>
              <a:latin typeface="Calibri" panose="020F0502020204030204" pitchFamily="34" charset="0"/>
              <a:ea typeface="Calibri" panose="020F0502020204030204" pitchFamily="34" charset="0"/>
              <a:cs typeface="Arial" panose="020B0604020202020204" pitchFamily="34" charset="0"/>
            </a:endParaRPr>
          </a:p>
          <a:p>
            <a:pPr indent="0">
              <a:buNone/>
            </a:pPr>
            <a:r>
              <a:rPr lang="en-NO" sz="1900" dirty="0">
                <a:effectLst/>
                <a:latin typeface="Calibri" panose="020F0502020204030204" pitchFamily="34" charset="0"/>
                <a:ea typeface="Times New Roman" panose="02020603050405020304" pitchFamily="18" charset="0"/>
                <a:cs typeface="Calibri" panose="020F0502020204030204" pitchFamily="34" charset="0"/>
              </a:rPr>
              <a:t>INSTRUMENTAL: A LANDMARK</a:t>
            </a:r>
            <a:r>
              <a:rPr lang="en-US" sz="1900" dirty="0">
                <a:effectLst/>
                <a:latin typeface="Calibri" panose="020F0502020204030204" pitchFamily="34" charset="0"/>
                <a:ea typeface="Times New Roman" panose="02020603050405020304" pitchFamily="18" charset="0"/>
                <a:cs typeface="Calibri" panose="020F0502020204030204" pitchFamily="34" charset="0"/>
              </a:rPr>
              <a:t> </a:t>
            </a:r>
          </a:p>
          <a:p>
            <a:pPr marL="571500" indent="-342900"/>
            <a:r>
              <a:rPr lang="nb-NO" sz="1900" dirty="0">
                <a:effectLst/>
                <a:latin typeface="Calibri" panose="020F0502020204030204" pitchFamily="34" charset="0"/>
                <a:ea typeface="Times New Roman" panose="02020603050405020304" pitchFamily="18" charset="0"/>
                <a:cs typeface="Calibri" panose="020F0502020204030204" pitchFamily="34" charset="0"/>
              </a:rPr>
              <a:t>P</a:t>
            </a:r>
            <a:r>
              <a:rPr lang="en-US" sz="1900" dirty="0">
                <a:effectLst/>
                <a:latin typeface="Calibri" panose="020F0502020204030204" pitchFamily="34" charset="0"/>
                <a:ea typeface="Times New Roman" panose="02020603050405020304" pitchFamily="18" charset="0"/>
                <a:cs typeface="Calibri" panose="020F0502020204030204" pitchFamily="34" charset="0"/>
              </a:rPr>
              <a:t>repositions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nad</a:t>
            </a:r>
            <a:r>
              <a:rPr lang="en-US" sz="1900" dirty="0">
                <a:effectLst/>
                <a:latin typeface="Calibri" panose="020F0502020204030204" pitchFamily="34" charset="0"/>
                <a:ea typeface="Times New Roman" panose="02020603050405020304" pitchFamily="18" charset="0"/>
                <a:cs typeface="Calibri" panose="020F0502020204030204" pitchFamily="34" charset="0"/>
              </a:rPr>
              <a:t> ‘above’, </a:t>
            </a:r>
            <a:r>
              <a:rPr lang="en-US" sz="1900" i="1" dirty="0">
                <a:effectLst/>
                <a:latin typeface="Calibri" panose="020F0502020204030204" pitchFamily="34" charset="0"/>
                <a:ea typeface="Times New Roman" panose="02020603050405020304" pitchFamily="18" charset="0"/>
                <a:cs typeface="Calibri" panose="020F0502020204030204" pitchFamily="34" charset="0"/>
              </a:rPr>
              <a:t>pod</a:t>
            </a:r>
            <a:r>
              <a:rPr lang="en-US" sz="1900" dirty="0">
                <a:effectLst/>
                <a:latin typeface="Calibri" panose="020F0502020204030204" pitchFamily="34" charset="0"/>
                <a:ea typeface="Times New Roman" panose="02020603050405020304" pitchFamily="18" charset="0"/>
                <a:cs typeface="Calibri" panose="020F0502020204030204" pitchFamily="34" charset="0"/>
              </a:rPr>
              <a:t> ‘under’, </a:t>
            </a:r>
            <a:r>
              <a:rPr lang="en-US" sz="1900" i="1" dirty="0" err="1">
                <a:effectLst/>
                <a:latin typeface="Calibri" panose="020F0502020204030204" pitchFamily="34" charset="0"/>
                <a:ea typeface="Times New Roman" panose="02020603050405020304" pitchFamily="18" charset="0"/>
                <a:cs typeface="Calibri" panose="020F0502020204030204" pitchFamily="34" charset="0"/>
              </a:rPr>
              <a:t>před</a:t>
            </a:r>
            <a:r>
              <a:rPr lang="en-US" sz="1900" dirty="0">
                <a:effectLst/>
                <a:latin typeface="Calibri" panose="020F0502020204030204" pitchFamily="34" charset="0"/>
                <a:ea typeface="Times New Roman" panose="02020603050405020304" pitchFamily="18" charset="0"/>
                <a:cs typeface="Calibri" panose="020F0502020204030204" pitchFamily="34" charset="0"/>
              </a:rPr>
              <a:t> ‘in front of’, </a:t>
            </a:r>
            <a:r>
              <a:rPr lang="en-US" sz="1900" i="1" dirty="0">
                <a:effectLst/>
                <a:latin typeface="Calibri" panose="020F0502020204030204" pitchFamily="34" charset="0"/>
                <a:ea typeface="Times New Roman" panose="02020603050405020304" pitchFamily="18" charset="0"/>
                <a:cs typeface="Calibri" panose="020F0502020204030204" pitchFamily="34" charset="0"/>
              </a:rPr>
              <a:t>za</a:t>
            </a:r>
            <a:r>
              <a:rPr lang="en-US" sz="1900" dirty="0">
                <a:effectLst/>
                <a:latin typeface="Calibri" panose="020F0502020204030204" pitchFamily="34" charset="0"/>
                <a:ea typeface="Times New Roman" panose="02020603050405020304" pitchFamily="18" charset="0"/>
                <a:cs typeface="Calibri" panose="020F0502020204030204" pitchFamily="34" charset="0"/>
              </a:rPr>
              <a:t> ‘behind’, </a:t>
            </a:r>
            <a:r>
              <a:rPr lang="en-US" sz="1900" i="1" dirty="0">
                <a:effectLst/>
                <a:latin typeface="Calibri" panose="020F0502020204030204" pitchFamily="34" charset="0"/>
                <a:ea typeface="Times New Roman" panose="02020603050405020304" pitchFamily="18" charset="0"/>
                <a:cs typeface="Calibri" panose="020F0502020204030204" pitchFamily="34" charset="0"/>
              </a:rPr>
              <a:t>me</a:t>
            </a:r>
            <a:r>
              <a:rPr lang="cs-CZ" sz="1900" i="1" dirty="0" err="1">
                <a:effectLst/>
                <a:latin typeface="Calibri" panose="020F0502020204030204" pitchFamily="34" charset="0"/>
                <a:ea typeface="Times New Roman" panose="02020603050405020304" pitchFamily="18" charset="0"/>
                <a:cs typeface="Calibri" panose="020F0502020204030204" pitchFamily="34" charset="0"/>
              </a:rPr>
              <a:t>zi</a:t>
            </a:r>
            <a:r>
              <a:rPr lang="en-US" sz="1900" dirty="0">
                <a:effectLst/>
                <a:latin typeface="Calibri" panose="020F0502020204030204" pitchFamily="34" charset="0"/>
                <a:ea typeface="Times New Roman" panose="02020603050405020304" pitchFamily="18" charset="0"/>
                <a:cs typeface="Calibri" panose="020F0502020204030204" pitchFamily="34" charset="0"/>
              </a:rPr>
              <a:t> ‘between’.</a:t>
            </a:r>
            <a:endParaRPr lang="en-NO" sz="19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Title 1">
            <a:extLst>
              <a:ext uri="{FF2B5EF4-FFF2-40B4-BE49-F238E27FC236}">
                <a16:creationId xmlns:a16="http://schemas.microsoft.com/office/drawing/2014/main" id="{4A04C8C2-70C1-BC29-BEB0-B02D32B9FD73}"/>
              </a:ext>
            </a:extLst>
          </p:cNvPr>
          <p:cNvSpPr txBox="1">
            <a:spLocks/>
          </p:cNvSpPr>
          <p:nvPr/>
        </p:nvSpPr>
        <p:spPr>
          <a:xfrm>
            <a:off x="838198" y="67149"/>
            <a:ext cx="1086273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b-NO" dirty="0"/>
              <a:t>Instrumental</a:t>
            </a:r>
          </a:p>
        </p:txBody>
      </p:sp>
    </p:spTree>
    <p:extLst>
      <p:ext uri="{BB962C8B-B14F-4D97-AF65-F5344CB8AC3E}">
        <p14:creationId xmlns:p14="http://schemas.microsoft.com/office/powerpoint/2010/main" val="1080709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368DA-43CA-F84C-A3B2-47149A82C1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A8D24A-D362-5E29-DA05-05E9E0F026B0}"/>
              </a:ext>
            </a:extLst>
          </p:cNvPr>
          <p:cNvSpPr>
            <a:spLocks noGrp="1"/>
          </p:cNvSpPr>
          <p:nvPr>
            <p:ph type="title"/>
          </p:nvPr>
        </p:nvSpPr>
        <p:spPr>
          <a:xfrm>
            <a:off x="838200" y="2766218"/>
            <a:ext cx="10515600" cy="1325563"/>
          </a:xfrm>
        </p:spPr>
        <p:txBody>
          <a:bodyPr>
            <a:normAutofit/>
          </a:bodyPr>
          <a:lstStyle/>
          <a:p>
            <a:pPr lvl="1"/>
            <a:r>
              <a:rPr lang="en-NO" sz="4400" dirty="0">
                <a:solidFill>
                  <a:schemeClr val="bg1"/>
                </a:solidFill>
              </a:rPr>
              <a:t>Classification of emotions</a:t>
            </a:r>
          </a:p>
        </p:txBody>
      </p:sp>
    </p:spTree>
    <p:extLst>
      <p:ext uri="{BB962C8B-B14F-4D97-AF65-F5344CB8AC3E}">
        <p14:creationId xmlns:p14="http://schemas.microsoft.com/office/powerpoint/2010/main" val="3242652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60603E6-E67A-1197-6E3D-5EDD1ED2CB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41581" y="0"/>
            <a:ext cx="6450419" cy="68621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11A5C87-1375-3881-9B58-52BF1736CDEF}"/>
              </a:ext>
            </a:extLst>
          </p:cNvPr>
          <p:cNvSpPr txBox="1"/>
          <p:nvPr/>
        </p:nvSpPr>
        <p:spPr>
          <a:xfrm>
            <a:off x="829340" y="1105786"/>
            <a:ext cx="4125432" cy="4247317"/>
          </a:xfrm>
          <a:prstGeom prst="rect">
            <a:avLst/>
          </a:prstGeom>
          <a:noFill/>
        </p:spPr>
        <p:txBody>
          <a:bodyPr wrap="square" rtlCol="0">
            <a:spAutoFit/>
          </a:bodyPr>
          <a:lstStyle/>
          <a:p>
            <a:r>
              <a:rPr lang="en-GB" sz="5400" dirty="0"/>
              <a:t>Plutchik’s Wheel of Emotions (1980)</a:t>
            </a:r>
          </a:p>
          <a:p>
            <a:r>
              <a:rPr lang="en-GB" sz="5400" dirty="0"/>
              <a:t>[nouns]</a:t>
            </a:r>
          </a:p>
        </p:txBody>
      </p:sp>
    </p:spTree>
    <p:extLst>
      <p:ext uri="{BB962C8B-B14F-4D97-AF65-F5344CB8AC3E}">
        <p14:creationId xmlns:p14="http://schemas.microsoft.com/office/powerpoint/2010/main" val="2759038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9E3082-7180-2207-4872-A5054D482C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22FC6D-E422-A5FE-1030-DE7D88E229A1}"/>
              </a:ext>
            </a:extLst>
          </p:cNvPr>
          <p:cNvSpPr>
            <a:spLocks noGrp="1"/>
          </p:cNvSpPr>
          <p:nvPr>
            <p:ph type="title"/>
          </p:nvPr>
        </p:nvSpPr>
        <p:spPr/>
        <p:txBody>
          <a:bodyPr/>
          <a:lstStyle/>
          <a:p>
            <a:pPr algn="ctr"/>
            <a:r>
              <a:rPr lang="en-US" dirty="0"/>
              <a:t>Brackett’s (2019) “mood meter”</a:t>
            </a:r>
            <a:endParaRPr lang="en-NO" dirty="0"/>
          </a:p>
        </p:txBody>
      </p:sp>
      <p:pic>
        <p:nvPicPr>
          <p:cNvPr id="4" name="Picture 3" descr="A chart of different colors&#10;&#10;AI-generated content may be incorrect.">
            <a:extLst>
              <a:ext uri="{FF2B5EF4-FFF2-40B4-BE49-F238E27FC236}">
                <a16:creationId xmlns:a16="http://schemas.microsoft.com/office/drawing/2014/main" id="{940825F8-5F46-6544-F606-A3E42CB1A5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3088" y="1831026"/>
            <a:ext cx="8445823" cy="5026974"/>
          </a:xfrm>
          <a:prstGeom prst="rect">
            <a:avLst/>
          </a:prstGeom>
        </p:spPr>
      </p:pic>
    </p:spTree>
    <p:extLst>
      <p:ext uri="{BB962C8B-B14F-4D97-AF65-F5344CB8AC3E}">
        <p14:creationId xmlns:p14="http://schemas.microsoft.com/office/powerpoint/2010/main" val="3393706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7CE83-64CF-3549-C62C-F0636157138D}"/>
              </a:ext>
            </a:extLst>
          </p:cNvPr>
          <p:cNvSpPr>
            <a:spLocks noGrp="1"/>
          </p:cNvSpPr>
          <p:nvPr>
            <p:ph type="title"/>
          </p:nvPr>
        </p:nvSpPr>
        <p:spPr>
          <a:xfrm>
            <a:off x="838200" y="1"/>
            <a:ext cx="4539712" cy="1444977"/>
          </a:xfrm>
        </p:spPr>
        <p:txBody>
          <a:bodyPr/>
          <a:lstStyle/>
          <a:p>
            <a:r>
              <a:rPr lang="en-NO" dirty="0"/>
              <a:t>Sneak preview</a:t>
            </a:r>
          </a:p>
        </p:txBody>
      </p:sp>
      <p:pic>
        <p:nvPicPr>
          <p:cNvPr id="4" name="Picture 3" descr="A screen shot of a graph&#10;&#10;AI-generated content may be incorrect.">
            <a:extLst>
              <a:ext uri="{FF2B5EF4-FFF2-40B4-BE49-F238E27FC236}">
                <a16:creationId xmlns:a16="http://schemas.microsoft.com/office/drawing/2014/main" id="{5AAE0846-985E-6EB4-D564-370602956A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5" name="Oval 4">
            <a:extLst>
              <a:ext uri="{FF2B5EF4-FFF2-40B4-BE49-F238E27FC236}">
                <a16:creationId xmlns:a16="http://schemas.microsoft.com/office/drawing/2014/main" id="{3CB77011-A446-335E-3D6B-8A35867AF3EF}"/>
              </a:ext>
            </a:extLst>
          </p:cNvPr>
          <p:cNvSpPr/>
          <p:nvPr/>
        </p:nvSpPr>
        <p:spPr>
          <a:xfrm>
            <a:off x="6143207" y="2398198"/>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Oval 5">
            <a:extLst>
              <a:ext uri="{FF2B5EF4-FFF2-40B4-BE49-F238E27FC236}">
                <a16:creationId xmlns:a16="http://schemas.microsoft.com/office/drawing/2014/main" id="{B673D7C8-1333-C747-8C20-7500126C7C06}"/>
              </a:ext>
            </a:extLst>
          </p:cNvPr>
          <p:cNvSpPr/>
          <p:nvPr/>
        </p:nvSpPr>
        <p:spPr>
          <a:xfrm>
            <a:off x="9095377" y="2868344"/>
            <a:ext cx="2644589" cy="2208711"/>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Oval 6">
            <a:extLst>
              <a:ext uri="{FF2B5EF4-FFF2-40B4-BE49-F238E27FC236}">
                <a16:creationId xmlns:a16="http://schemas.microsoft.com/office/drawing/2014/main" id="{7354F235-11B2-5ACC-8A37-CE43551A1018}"/>
              </a:ext>
            </a:extLst>
          </p:cNvPr>
          <p:cNvSpPr/>
          <p:nvPr/>
        </p:nvSpPr>
        <p:spPr>
          <a:xfrm>
            <a:off x="9095376" y="637715"/>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8" name="Rounded Rectangular Callout 7">
            <a:extLst>
              <a:ext uri="{FF2B5EF4-FFF2-40B4-BE49-F238E27FC236}">
                <a16:creationId xmlns:a16="http://schemas.microsoft.com/office/drawing/2014/main" id="{0636C895-7D4D-2FA1-75D9-25ABBFD02AA4}"/>
              </a:ext>
            </a:extLst>
          </p:cNvPr>
          <p:cNvSpPr/>
          <p:nvPr/>
        </p:nvSpPr>
        <p:spPr>
          <a:xfrm>
            <a:off x="5652553" y="4791737"/>
            <a:ext cx="1615774" cy="914400"/>
          </a:xfrm>
          <a:prstGeom prst="wedgeRoundRectCallout">
            <a:avLst>
              <a:gd name="adj1" fmla="val 34425"/>
              <a:gd name="adj2" fmla="val -10228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metaphoricalcontainers</a:t>
            </a:r>
          </a:p>
        </p:txBody>
      </p:sp>
      <p:sp>
        <p:nvSpPr>
          <p:cNvPr id="9" name="Rounded Rectangular Callout 8">
            <a:extLst>
              <a:ext uri="{FF2B5EF4-FFF2-40B4-BE49-F238E27FC236}">
                <a16:creationId xmlns:a16="http://schemas.microsoft.com/office/drawing/2014/main" id="{A6F91571-D248-EF1A-9A39-B314F6289A04}"/>
              </a:ext>
            </a:extLst>
          </p:cNvPr>
          <p:cNvSpPr/>
          <p:nvPr/>
        </p:nvSpPr>
        <p:spPr>
          <a:xfrm>
            <a:off x="9095377" y="5578475"/>
            <a:ext cx="2091558" cy="914400"/>
          </a:xfrm>
          <a:prstGeom prst="wedgeRoundRectCallout">
            <a:avLst>
              <a:gd name="adj1" fmla="val 10433"/>
              <a:gd name="adj2" fmla="val -10106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 agents, accessories</a:t>
            </a:r>
          </a:p>
        </p:txBody>
      </p:sp>
      <p:sp>
        <p:nvSpPr>
          <p:cNvPr id="10" name="Rounded Rectangular Callout 9">
            <a:extLst>
              <a:ext uri="{FF2B5EF4-FFF2-40B4-BE49-F238E27FC236}">
                <a16:creationId xmlns:a16="http://schemas.microsoft.com/office/drawing/2014/main" id="{60056325-8A73-E7B5-D090-A41531B0E180}"/>
              </a:ext>
            </a:extLst>
          </p:cNvPr>
          <p:cNvSpPr/>
          <p:nvPr/>
        </p:nvSpPr>
        <p:spPr>
          <a:xfrm>
            <a:off x="6117892" y="925853"/>
            <a:ext cx="1717288" cy="914400"/>
          </a:xfrm>
          <a:prstGeom prst="wedgeRoundRectCallout">
            <a:avLst>
              <a:gd name="adj1" fmla="val 121670"/>
              <a:gd name="adj2" fmla="val 1845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a:t>
            </a:r>
          </a:p>
          <a:p>
            <a:pPr algn="ctr"/>
            <a:r>
              <a:rPr lang="en-NO" dirty="0"/>
              <a:t>possessions</a:t>
            </a:r>
          </a:p>
        </p:txBody>
      </p:sp>
      <p:sp>
        <p:nvSpPr>
          <p:cNvPr id="11" name="TextBox 10">
            <a:extLst>
              <a:ext uri="{FF2B5EF4-FFF2-40B4-BE49-F238E27FC236}">
                <a16:creationId xmlns:a16="http://schemas.microsoft.com/office/drawing/2014/main" id="{D55C5BD7-694F-194E-9A26-08D65F8A0928}"/>
              </a:ext>
            </a:extLst>
          </p:cNvPr>
          <p:cNvSpPr txBox="1"/>
          <p:nvPr/>
        </p:nvSpPr>
        <p:spPr>
          <a:xfrm>
            <a:off x="838200" y="1840253"/>
            <a:ext cx="3733800" cy="4524315"/>
          </a:xfrm>
          <a:prstGeom prst="rect">
            <a:avLst/>
          </a:prstGeom>
          <a:noFill/>
        </p:spPr>
        <p:txBody>
          <a:bodyPr wrap="square" rtlCol="0">
            <a:spAutoFit/>
          </a:bodyPr>
          <a:lstStyle/>
          <a:p>
            <a:r>
              <a:rPr lang="en-NO" sz="3200" dirty="0"/>
              <a:t>Some words are strongly attracted to certain grammatical cases, where they serve as metaphorical possession</a:t>
            </a:r>
            <a:r>
              <a:rPr lang="nb-NO" sz="3200" dirty="0"/>
              <a:t>s</a:t>
            </a:r>
            <a:r>
              <a:rPr lang="en-NO" sz="3200" dirty="0"/>
              <a:t>, containers, agents, or accessories</a:t>
            </a:r>
          </a:p>
        </p:txBody>
      </p:sp>
    </p:spTree>
    <p:extLst>
      <p:ext uri="{BB962C8B-B14F-4D97-AF65-F5344CB8AC3E}">
        <p14:creationId xmlns:p14="http://schemas.microsoft.com/office/powerpoint/2010/main" val="4174170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25F09-3992-B003-A855-9A4493597C14}"/>
              </a:ext>
            </a:extLst>
          </p:cNvPr>
          <p:cNvSpPr>
            <a:spLocks noGrp="1"/>
          </p:cNvSpPr>
          <p:nvPr>
            <p:ph type="title"/>
          </p:nvPr>
        </p:nvSpPr>
        <p:spPr/>
        <p:txBody>
          <a:bodyPr/>
          <a:lstStyle/>
          <a:p>
            <a:endParaRPr lang="en-NO"/>
          </a:p>
        </p:txBody>
      </p:sp>
      <p:pic>
        <p:nvPicPr>
          <p:cNvPr id="1026" name="Picture 2" descr="Unlocking Emotional Intelligence">
            <a:extLst>
              <a:ext uri="{FF2B5EF4-FFF2-40B4-BE49-F238E27FC236}">
                <a16:creationId xmlns:a16="http://schemas.microsoft.com/office/drawing/2014/main" id="{66AAA79A-4591-C40A-1F62-9C25F6DDB0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831" y="0"/>
            <a:ext cx="11026337" cy="620716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F14CA4F-6B79-F3D7-2836-15984A80C834}"/>
              </a:ext>
            </a:extLst>
          </p:cNvPr>
          <p:cNvSpPr txBox="1"/>
          <p:nvPr/>
        </p:nvSpPr>
        <p:spPr>
          <a:xfrm>
            <a:off x="3972909" y="6053959"/>
            <a:ext cx="4246180" cy="707886"/>
          </a:xfrm>
          <a:prstGeom prst="rect">
            <a:avLst/>
          </a:prstGeom>
          <a:noFill/>
        </p:spPr>
        <p:txBody>
          <a:bodyPr wrap="square" rtlCol="0">
            <a:spAutoFit/>
          </a:bodyPr>
          <a:lstStyle/>
          <a:p>
            <a:pPr algn="ctr"/>
            <a:r>
              <a:rPr lang="en-NO" sz="4000" dirty="0"/>
              <a:t>[adjectives]</a:t>
            </a:r>
          </a:p>
        </p:txBody>
      </p:sp>
    </p:spTree>
    <p:extLst>
      <p:ext uri="{BB962C8B-B14F-4D97-AF65-F5344CB8AC3E}">
        <p14:creationId xmlns:p14="http://schemas.microsoft.com/office/powerpoint/2010/main" val="6108227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D4A6B-C58C-CE15-9DCF-5F80BEC746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29C60B-257F-28B6-3962-34D9765742A6}"/>
              </a:ext>
            </a:extLst>
          </p:cNvPr>
          <p:cNvSpPr>
            <a:spLocks noGrp="1"/>
          </p:cNvSpPr>
          <p:nvPr>
            <p:ph type="title"/>
          </p:nvPr>
        </p:nvSpPr>
        <p:spPr>
          <a:xfrm>
            <a:off x="838200" y="2766218"/>
            <a:ext cx="10515600" cy="1325563"/>
          </a:xfrm>
        </p:spPr>
        <p:txBody>
          <a:bodyPr>
            <a:noAutofit/>
          </a:bodyPr>
          <a:lstStyle/>
          <a:p>
            <a:pPr lvl="1"/>
            <a:r>
              <a:rPr lang="en-NO" sz="4400" dirty="0">
                <a:solidFill>
                  <a:schemeClr val="bg1"/>
                </a:solidFill>
              </a:rPr>
              <a:t>Grammatical profiles: </a:t>
            </a:r>
            <a:br>
              <a:rPr lang="en-NO" sz="4400" dirty="0">
                <a:solidFill>
                  <a:schemeClr val="bg1"/>
                </a:solidFill>
              </a:rPr>
            </a:br>
            <a:r>
              <a:rPr lang="en-NO" sz="4400" dirty="0">
                <a:solidFill>
                  <a:schemeClr val="bg1"/>
                </a:solidFill>
              </a:rPr>
              <a:t>vectors of distribution in corpus data</a:t>
            </a:r>
          </a:p>
        </p:txBody>
      </p:sp>
    </p:spTree>
    <p:extLst>
      <p:ext uri="{BB962C8B-B14F-4D97-AF65-F5344CB8AC3E}">
        <p14:creationId xmlns:p14="http://schemas.microsoft.com/office/powerpoint/2010/main" val="3000549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AE394-4019-8432-868E-1412357838E5}"/>
              </a:ext>
            </a:extLst>
          </p:cNvPr>
          <p:cNvSpPr>
            <a:spLocks noGrp="1"/>
          </p:cNvSpPr>
          <p:nvPr>
            <p:ph type="title"/>
          </p:nvPr>
        </p:nvSpPr>
        <p:spPr/>
        <p:txBody>
          <a:bodyPr>
            <a:noAutofit/>
          </a:bodyPr>
          <a:lstStyle/>
          <a:p>
            <a:r>
              <a:rPr lang="en-NO" sz="3200" dirty="0"/>
              <a:t>Janda &amp; Solovyev 2009: </a:t>
            </a:r>
            <a:r>
              <a:rPr lang="en-GB" sz="3200" dirty="0"/>
              <a:t>What constructional profiles reveal about synonymy: A case study of Russian words for SADNESS and HAPPINESS</a:t>
            </a:r>
            <a:endParaRPr lang="en-NO" sz="3200" dirty="0"/>
          </a:p>
        </p:txBody>
      </p:sp>
      <p:sp>
        <p:nvSpPr>
          <p:cNvPr id="3" name="Content Placeholder 2">
            <a:extLst>
              <a:ext uri="{FF2B5EF4-FFF2-40B4-BE49-F238E27FC236}">
                <a16:creationId xmlns:a16="http://schemas.microsoft.com/office/drawing/2014/main" id="{E5129185-D32D-386C-BE0E-99808A80ACB9}"/>
              </a:ext>
            </a:extLst>
          </p:cNvPr>
          <p:cNvSpPr>
            <a:spLocks noGrp="1"/>
          </p:cNvSpPr>
          <p:nvPr>
            <p:ph idx="1"/>
          </p:nvPr>
        </p:nvSpPr>
        <p:spPr>
          <a:xfrm>
            <a:off x="838200" y="2141537"/>
            <a:ext cx="10515600" cy="4351338"/>
          </a:xfrm>
        </p:spPr>
        <p:txBody>
          <a:bodyPr/>
          <a:lstStyle/>
          <a:p>
            <a:r>
              <a:rPr lang="en-NO" dirty="0"/>
              <a:t>Based on hand-coding of 500 example sentences for each word extracted from the Russian National Corpus and Biblioteka Maksima Moš</a:t>
            </a:r>
            <a:r>
              <a:rPr lang="nb-NO" dirty="0"/>
              <a:t>ova</a:t>
            </a:r>
            <a:endParaRPr lang="en-NO" dirty="0"/>
          </a:p>
          <a:p>
            <a:r>
              <a:rPr lang="en-NO" dirty="0"/>
              <a:t>“Constructional profiles” show the vectors of preposition + case constructions for Russian synonyms</a:t>
            </a:r>
          </a:p>
          <a:p>
            <a:pPr lvl="1"/>
            <a:r>
              <a:rPr lang="en-NO" dirty="0"/>
              <a:t>‘sadness’: </a:t>
            </a:r>
            <a:r>
              <a:rPr lang="cs-CZ" i="1" dirty="0" err="1"/>
              <a:t>pečal</a:t>
            </a:r>
            <a:r>
              <a:rPr lang="ru-RU" i="1" dirty="0"/>
              <a:t>’</a:t>
            </a:r>
            <a:r>
              <a:rPr lang="cs-CZ" i="1" dirty="0"/>
              <a:t>, </a:t>
            </a:r>
            <a:r>
              <a:rPr lang="cs-CZ" i="1" dirty="0" err="1"/>
              <a:t>toska</a:t>
            </a:r>
            <a:r>
              <a:rPr lang="cs-CZ" i="1" dirty="0"/>
              <a:t>, </a:t>
            </a:r>
            <a:r>
              <a:rPr lang="cs-CZ" i="1" dirty="0" err="1"/>
              <a:t>xandra</a:t>
            </a:r>
            <a:r>
              <a:rPr lang="cs-CZ" i="1" dirty="0"/>
              <a:t>, </a:t>
            </a:r>
            <a:r>
              <a:rPr lang="cs-CZ" i="1" dirty="0" err="1"/>
              <a:t>melanxolija</a:t>
            </a:r>
            <a:r>
              <a:rPr lang="cs-CZ" i="1" dirty="0"/>
              <a:t>, </a:t>
            </a:r>
            <a:r>
              <a:rPr lang="cs-CZ" i="1" dirty="0" err="1"/>
              <a:t>grust</a:t>
            </a:r>
            <a:r>
              <a:rPr lang="cs-CZ" i="1" dirty="0"/>
              <a:t>’, </a:t>
            </a:r>
            <a:r>
              <a:rPr lang="cs-CZ" i="1" dirty="0" err="1"/>
              <a:t>unynie</a:t>
            </a:r>
            <a:endParaRPr lang="cs-CZ" i="1" dirty="0"/>
          </a:p>
          <a:p>
            <a:pPr lvl="1"/>
            <a:r>
              <a:rPr lang="cs-CZ" dirty="0"/>
              <a:t>‘</a:t>
            </a:r>
            <a:r>
              <a:rPr lang="cs-CZ" dirty="0" err="1"/>
              <a:t>happiness</a:t>
            </a:r>
            <a:r>
              <a:rPr lang="cs-CZ" dirty="0"/>
              <a:t>’: </a:t>
            </a:r>
            <a:r>
              <a:rPr lang="cs-CZ" i="1" dirty="0" err="1"/>
              <a:t>naslaždenie</a:t>
            </a:r>
            <a:r>
              <a:rPr lang="cs-CZ" i="1" dirty="0"/>
              <a:t>, radost’, </a:t>
            </a:r>
            <a:r>
              <a:rPr lang="cs-CZ" i="1" dirty="0" err="1"/>
              <a:t>udovol’stvie</a:t>
            </a:r>
            <a:r>
              <a:rPr lang="cs-CZ" i="1" dirty="0"/>
              <a:t>, </a:t>
            </a:r>
            <a:r>
              <a:rPr lang="cs-CZ" i="1" dirty="0" err="1"/>
              <a:t>likovanie</a:t>
            </a:r>
            <a:r>
              <a:rPr lang="cs-CZ" i="1" dirty="0"/>
              <a:t>, </a:t>
            </a:r>
            <a:r>
              <a:rPr lang="cs-CZ" i="1" dirty="0" err="1"/>
              <a:t>vostorg</a:t>
            </a:r>
            <a:endParaRPr lang="en-NO" i="1" dirty="0"/>
          </a:p>
        </p:txBody>
      </p:sp>
    </p:spTree>
    <p:extLst>
      <p:ext uri="{BB962C8B-B14F-4D97-AF65-F5344CB8AC3E}">
        <p14:creationId xmlns:p14="http://schemas.microsoft.com/office/powerpoint/2010/main" val="22841156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991E80E-6546-8828-694F-0C7139FA8F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0770" y="1932781"/>
            <a:ext cx="5384961" cy="4351338"/>
          </a:xfrm>
        </p:spPr>
      </p:pic>
      <p:pic>
        <p:nvPicPr>
          <p:cNvPr id="7" name="Picture 6">
            <a:extLst>
              <a:ext uri="{FF2B5EF4-FFF2-40B4-BE49-F238E27FC236}">
                <a16:creationId xmlns:a16="http://schemas.microsoft.com/office/drawing/2014/main" id="{F456120E-1609-7D8E-ACAE-710A57F94C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9991" y="1027906"/>
            <a:ext cx="6261100" cy="5499100"/>
          </a:xfrm>
          <a:prstGeom prst="rect">
            <a:avLst/>
          </a:prstGeom>
        </p:spPr>
      </p:pic>
      <p:sp>
        <p:nvSpPr>
          <p:cNvPr id="2" name="Title 1">
            <a:extLst>
              <a:ext uri="{FF2B5EF4-FFF2-40B4-BE49-F238E27FC236}">
                <a16:creationId xmlns:a16="http://schemas.microsoft.com/office/drawing/2014/main" id="{1A977A9E-B0EA-CCF6-F784-23E80597CCC6}"/>
              </a:ext>
            </a:extLst>
          </p:cNvPr>
          <p:cNvSpPr>
            <a:spLocks noGrp="1"/>
          </p:cNvSpPr>
          <p:nvPr>
            <p:ph type="title"/>
          </p:nvPr>
        </p:nvSpPr>
        <p:spPr/>
        <p:txBody>
          <a:bodyPr>
            <a:noAutofit/>
          </a:bodyPr>
          <a:lstStyle/>
          <a:p>
            <a:r>
              <a:rPr lang="nb-NO" sz="3200" dirty="0"/>
              <a:t>“</a:t>
            </a:r>
            <a:r>
              <a:rPr lang="en-GB" sz="3200" dirty="0"/>
              <a:t>We present the constructional profile, the relative frequencies of constructions a word appears in, as a possible measure of a word’s meaning.</a:t>
            </a:r>
            <a:r>
              <a:rPr lang="nb-NO" sz="3200" dirty="0"/>
              <a:t>”</a:t>
            </a:r>
            <a:endParaRPr lang="en-NO" sz="3200" dirty="0"/>
          </a:p>
        </p:txBody>
      </p:sp>
    </p:spTree>
    <p:extLst>
      <p:ext uri="{BB962C8B-B14F-4D97-AF65-F5344CB8AC3E}">
        <p14:creationId xmlns:p14="http://schemas.microsoft.com/office/powerpoint/2010/main" val="2999050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EA17F-CF38-27D3-FEC4-775E76E5A3BA}"/>
              </a:ext>
            </a:extLst>
          </p:cNvPr>
          <p:cNvSpPr>
            <a:spLocks noGrp="1"/>
          </p:cNvSpPr>
          <p:nvPr>
            <p:ph type="title"/>
          </p:nvPr>
        </p:nvSpPr>
        <p:spPr/>
        <p:txBody>
          <a:bodyPr>
            <a:noAutofit/>
          </a:bodyPr>
          <a:lstStyle/>
          <a:p>
            <a:r>
              <a:rPr lang="en-NO" sz="3600" dirty="0"/>
              <a:t>Janda &amp; Lyashevskaya 2011: </a:t>
            </a:r>
            <a:r>
              <a:rPr lang="en-GB" sz="3600" dirty="0"/>
              <a:t>Grammatical profiles and the interaction of the lexicon with aspect, tense, and mood in Russian</a:t>
            </a:r>
            <a:endParaRPr lang="en-NO" sz="3600" dirty="0"/>
          </a:p>
        </p:txBody>
      </p:sp>
      <p:sp>
        <p:nvSpPr>
          <p:cNvPr id="3" name="Content Placeholder 2">
            <a:extLst>
              <a:ext uri="{FF2B5EF4-FFF2-40B4-BE49-F238E27FC236}">
                <a16:creationId xmlns:a16="http://schemas.microsoft.com/office/drawing/2014/main" id="{558B9780-07D4-BEED-091F-AAFA512BA4F8}"/>
              </a:ext>
            </a:extLst>
          </p:cNvPr>
          <p:cNvSpPr>
            <a:spLocks noGrp="1"/>
          </p:cNvSpPr>
          <p:nvPr>
            <p:ph idx="1"/>
          </p:nvPr>
        </p:nvSpPr>
        <p:spPr>
          <a:xfrm>
            <a:off x="838200" y="1825625"/>
            <a:ext cx="6091238" cy="4667250"/>
          </a:xfrm>
        </p:spPr>
        <p:txBody>
          <a:bodyPr>
            <a:normAutofit/>
          </a:bodyPr>
          <a:lstStyle/>
          <a:p>
            <a:r>
              <a:rPr lang="en-NO" dirty="0"/>
              <a:t>Based on data in the Russian National Corpus</a:t>
            </a:r>
          </a:p>
          <a:p>
            <a:r>
              <a:rPr lang="en-NO" dirty="0"/>
              <a:t>Differences between perfective and imperfective verbs are the same regardless of whether aspect is marked by prefixes or suffixes.</a:t>
            </a:r>
          </a:p>
          <a:p>
            <a:r>
              <a:rPr lang="en-NO" dirty="0"/>
              <a:t>“Grammatical profiles make it possible to identify verbs that behave as outliers, presenting unusually large proportions of usage in parts of the paradigm.”</a:t>
            </a:r>
          </a:p>
          <a:p>
            <a:endParaRPr lang="en-NO" dirty="0"/>
          </a:p>
        </p:txBody>
      </p:sp>
      <p:pic>
        <p:nvPicPr>
          <p:cNvPr id="5" name="Picture 4" descr="A comparison of different types of graphs&#10;&#10;AI-generated content may be incorrect.">
            <a:extLst>
              <a:ext uri="{FF2B5EF4-FFF2-40B4-BE49-F238E27FC236}">
                <a16:creationId xmlns:a16="http://schemas.microsoft.com/office/drawing/2014/main" id="{2DE52AA2-2E56-50DC-A1A7-3C8DFF6178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9438" y="2038290"/>
            <a:ext cx="5148263" cy="3987860"/>
          </a:xfrm>
          <a:prstGeom prst="rect">
            <a:avLst/>
          </a:prstGeom>
        </p:spPr>
      </p:pic>
    </p:spTree>
    <p:extLst>
      <p:ext uri="{BB962C8B-B14F-4D97-AF65-F5344CB8AC3E}">
        <p14:creationId xmlns:p14="http://schemas.microsoft.com/office/powerpoint/2010/main" val="2497080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with lines and numbers&#10;&#10;AI-generated content may be incorrect.">
            <a:extLst>
              <a:ext uri="{FF2B5EF4-FFF2-40B4-BE49-F238E27FC236}">
                <a16:creationId xmlns:a16="http://schemas.microsoft.com/office/drawing/2014/main" id="{71903442-53DB-65C0-07DE-D07D645CDF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4565"/>
            <a:ext cx="4419600" cy="4235450"/>
          </a:xfrm>
          <a:prstGeom prst="rect">
            <a:avLst/>
          </a:prstGeom>
        </p:spPr>
      </p:pic>
      <p:pic>
        <p:nvPicPr>
          <p:cNvPr id="7" name="Picture 6" descr="A table with words and a list of letters&#10;&#10;AI-generated content may be incorrect.">
            <a:extLst>
              <a:ext uri="{FF2B5EF4-FFF2-40B4-BE49-F238E27FC236}">
                <a16:creationId xmlns:a16="http://schemas.microsoft.com/office/drawing/2014/main" id="{BA64EB07-697B-978D-D202-EA6823627C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9600" y="474565"/>
            <a:ext cx="7772400" cy="3748541"/>
          </a:xfrm>
          <a:prstGeom prst="rect">
            <a:avLst/>
          </a:prstGeom>
        </p:spPr>
      </p:pic>
      <p:sp>
        <p:nvSpPr>
          <p:cNvPr id="8" name="TextBox 7">
            <a:extLst>
              <a:ext uri="{FF2B5EF4-FFF2-40B4-BE49-F238E27FC236}">
                <a16:creationId xmlns:a16="http://schemas.microsoft.com/office/drawing/2014/main" id="{0CB61690-D2F1-ED91-DCDC-3759C7F19CBB}"/>
              </a:ext>
            </a:extLst>
          </p:cNvPr>
          <p:cNvSpPr txBox="1"/>
          <p:nvPr/>
        </p:nvSpPr>
        <p:spPr>
          <a:xfrm>
            <a:off x="495300" y="4991100"/>
            <a:ext cx="10744200" cy="1569660"/>
          </a:xfrm>
          <a:prstGeom prst="rect">
            <a:avLst/>
          </a:prstGeom>
          <a:noFill/>
        </p:spPr>
        <p:txBody>
          <a:bodyPr wrap="square" rtlCol="0">
            <a:spAutoFit/>
          </a:bodyPr>
          <a:lstStyle/>
          <a:p>
            <a:r>
              <a:rPr lang="en-NO" sz="2400" dirty="0"/>
              <a:t>Contrary to the traditional assumption that Imperfective non-past (≈ present) tense expresses actions ongoing at the moment of speaking, the verbs most attracted to this TAM combination express gnomic (timeless) states and facts.</a:t>
            </a:r>
          </a:p>
          <a:p>
            <a:r>
              <a:rPr lang="en-NO" sz="2400" dirty="0"/>
              <a:t>[One example out of the 8 TAM combinations]</a:t>
            </a:r>
          </a:p>
        </p:txBody>
      </p:sp>
    </p:spTree>
    <p:extLst>
      <p:ext uri="{BB962C8B-B14F-4D97-AF65-F5344CB8AC3E}">
        <p14:creationId xmlns:p14="http://schemas.microsoft.com/office/powerpoint/2010/main" val="2575529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063B9-5B93-81D6-C897-0F2CAB4D7B10}"/>
              </a:ext>
            </a:extLst>
          </p:cNvPr>
          <p:cNvSpPr>
            <a:spLocks noGrp="1"/>
          </p:cNvSpPr>
          <p:nvPr>
            <p:ph type="title"/>
          </p:nvPr>
        </p:nvSpPr>
        <p:spPr>
          <a:xfrm>
            <a:off x="838200" y="365125"/>
            <a:ext cx="10515600" cy="1006475"/>
          </a:xfrm>
        </p:spPr>
        <p:txBody>
          <a:bodyPr>
            <a:normAutofit fontScale="90000"/>
          </a:bodyPr>
          <a:lstStyle/>
          <a:p>
            <a:r>
              <a:rPr lang="en-NO" sz="3400" dirty="0"/>
              <a:t>Janda &amp; Tyers 2018/2021: </a:t>
            </a:r>
            <a:r>
              <a:rPr lang="en-GB" sz="3400" dirty="0"/>
              <a:t>Less is more: why all paradigms are defective, and why that is a good thing</a:t>
            </a:r>
            <a:endParaRPr lang="en-NO" sz="3400" dirty="0"/>
          </a:p>
        </p:txBody>
      </p:sp>
      <p:sp>
        <p:nvSpPr>
          <p:cNvPr id="3" name="Content Placeholder 2">
            <a:extLst>
              <a:ext uri="{FF2B5EF4-FFF2-40B4-BE49-F238E27FC236}">
                <a16:creationId xmlns:a16="http://schemas.microsoft.com/office/drawing/2014/main" id="{6BA4E21A-2424-A97D-7C3F-7C69B394B666}"/>
              </a:ext>
            </a:extLst>
          </p:cNvPr>
          <p:cNvSpPr>
            <a:spLocks noGrp="1"/>
          </p:cNvSpPr>
          <p:nvPr>
            <p:ph idx="1"/>
          </p:nvPr>
        </p:nvSpPr>
        <p:spPr>
          <a:xfrm>
            <a:off x="838200" y="1473201"/>
            <a:ext cx="10515600" cy="2184399"/>
          </a:xfrm>
        </p:spPr>
        <p:txBody>
          <a:bodyPr>
            <a:normAutofit fontScale="92500" lnSpcReduction="10000"/>
          </a:bodyPr>
          <a:lstStyle/>
          <a:p>
            <a:pPr marL="0" indent="0">
              <a:buNone/>
            </a:pPr>
            <a:r>
              <a:rPr lang="en-NO" dirty="0"/>
              <a:t>“</a:t>
            </a:r>
            <a:r>
              <a:rPr lang="en-GB" dirty="0"/>
              <a:t>Native speakers of languages with complex inflectional morphology routinely recognize and produce forms that they have never heard or seen (the “Paradigm Cell Filling Problem”, cf. Ackerman et al. 2009). How is this possible? We take a learning perspective on this question and present evidence to show that inflectional morphology can be mastered through partially overlapping portions of paradigms in input.</a:t>
            </a:r>
            <a:r>
              <a:rPr lang="en-NO" dirty="0"/>
              <a:t>”</a:t>
            </a:r>
          </a:p>
        </p:txBody>
      </p:sp>
      <p:pic>
        <p:nvPicPr>
          <p:cNvPr id="7" name="Picture 6" descr="A close-up of a document&#10;&#10;AI-generated content may be incorrect.">
            <a:extLst>
              <a:ext uri="{FF2B5EF4-FFF2-40B4-BE49-F238E27FC236}">
                <a16:creationId xmlns:a16="http://schemas.microsoft.com/office/drawing/2014/main" id="{B981CBFE-6992-7658-3CD8-0F988E2EC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495579" y="-139921"/>
            <a:ext cx="3200843" cy="10795000"/>
          </a:xfrm>
          <a:prstGeom prst="rect">
            <a:avLst/>
          </a:prstGeom>
        </p:spPr>
      </p:pic>
    </p:spTree>
    <p:extLst>
      <p:ext uri="{BB962C8B-B14F-4D97-AF65-F5344CB8AC3E}">
        <p14:creationId xmlns:p14="http://schemas.microsoft.com/office/powerpoint/2010/main" val="845383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with black and red text&#10;&#10;AI-generated content may be incorrect.">
            <a:extLst>
              <a:ext uri="{FF2B5EF4-FFF2-40B4-BE49-F238E27FC236}">
                <a16:creationId xmlns:a16="http://schemas.microsoft.com/office/drawing/2014/main" id="{E8DE7FE9-44B1-66FA-3BE7-319F0BF549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9540" y="-25400"/>
            <a:ext cx="7012919" cy="6896742"/>
          </a:xfrm>
        </p:spPr>
      </p:pic>
    </p:spTree>
    <p:extLst>
      <p:ext uri="{BB962C8B-B14F-4D97-AF65-F5344CB8AC3E}">
        <p14:creationId xmlns:p14="http://schemas.microsoft.com/office/powerpoint/2010/main" val="26314503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ack and grey logo&#10;&#10;AI-generated content may be incorrect.">
            <a:extLst>
              <a:ext uri="{FF2B5EF4-FFF2-40B4-BE49-F238E27FC236}">
                <a16:creationId xmlns:a16="http://schemas.microsoft.com/office/drawing/2014/main" id="{3ED6E65B-1BCF-11DB-D7BE-10E40AE38C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6750" y="281392"/>
            <a:ext cx="8051800" cy="1447800"/>
          </a:xfrm>
        </p:spPr>
      </p:pic>
      <p:sp>
        <p:nvSpPr>
          <p:cNvPr id="8" name="TextBox 7">
            <a:extLst>
              <a:ext uri="{FF2B5EF4-FFF2-40B4-BE49-F238E27FC236}">
                <a16:creationId xmlns:a16="http://schemas.microsoft.com/office/drawing/2014/main" id="{EF80926F-86A4-EE49-7963-0F6F0C2DA17A}"/>
              </a:ext>
            </a:extLst>
          </p:cNvPr>
          <p:cNvSpPr txBox="1"/>
          <p:nvPr/>
        </p:nvSpPr>
        <p:spPr>
          <a:xfrm>
            <a:off x="542925" y="1914525"/>
            <a:ext cx="6372225" cy="369332"/>
          </a:xfrm>
          <a:prstGeom prst="rect">
            <a:avLst/>
          </a:prstGeom>
          <a:noFill/>
        </p:spPr>
        <p:txBody>
          <a:bodyPr wrap="square" rtlCol="0">
            <a:spAutoFit/>
          </a:bodyPr>
          <a:lstStyle/>
          <a:p>
            <a:r>
              <a:rPr lang="en-GB" dirty="0">
                <a:hlinkClick r:id="rId3"/>
              </a:rPr>
              <a:t>https://korpus.cz/gramatikat/</a:t>
            </a:r>
            <a:r>
              <a:rPr lang="en-GB" dirty="0"/>
              <a:t> </a:t>
            </a:r>
            <a:endParaRPr lang="en-NO" dirty="0"/>
          </a:p>
        </p:txBody>
      </p:sp>
      <p:sp>
        <p:nvSpPr>
          <p:cNvPr id="9" name="TextBox 8">
            <a:extLst>
              <a:ext uri="{FF2B5EF4-FFF2-40B4-BE49-F238E27FC236}">
                <a16:creationId xmlns:a16="http://schemas.microsoft.com/office/drawing/2014/main" id="{9B3E976B-FD76-B520-900B-CB702B012829}"/>
              </a:ext>
            </a:extLst>
          </p:cNvPr>
          <p:cNvSpPr txBox="1"/>
          <p:nvPr/>
        </p:nvSpPr>
        <p:spPr>
          <a:xfrm>
            <a:off x="542925" y="2469190"/>
            <a:ext cx="10578731"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Proof-of-concept for grammatical profiling at scale</a:t>
            </a:r>
          </a:p>
          <a:p>
            <a:pPr marL="285750" indent="-285750">
              <a:buFont typeface="Arial" panose="020B0604020202020204" pitchFamily="34" charset="0"/>
              <a:buChar char="•"/>
            </a:pPr>
            <a:r>
              <a:rPr lang="en-US" sz="2400" dirty="0"/>
              <a:t>Based on Czech SYN2015 and </a:t>
            </a:r>
            <a:r>
              <a:rPr lang="en-US" sz="2400" u="sng" dirty="0">
                <a:hlinkClick r:id="rId4"/>
              </a:rPr>
              <a:t>SYN2020</a:t>
            </a:r>
            <a:r>
              <a:rPr lang="en-US" sz="2400" dirty="0"/>
              <a:t>, two representative reference corpora totaling 200M words</a:t>
            </a:r>
          </a:p>
          <a:p>
            <a:pPr marL="285750" indent="-285750">
              <a:buFont typeface="Arial" panose="020B0604020202020204" pitchFamily="34" charset="0"/>
              <a:buChar char="•"/>
            </a:pPr>
            <a:r>
              <a:rPr lang="en-US" sz="2400" dirty="0"/>
              <a:t>Grammatical profiles for all lemmas attested 100 or more times in the composite corpus belonging to the three major parts of speech: nouns, verbs, and adjectives. </a:t>
            </a:r>
          </a:p>
          <a:p>
            <a:endParaRPr lang="en-US" sz="2400" dirty="0"/>
          </a:p>
          <a:p>
            <a:r>
              <a:rPr lang="en-US" sz="2400" dirty="0"/>
              <a:t>Whereas the frequencies of inflected forms are in principle available in digital corpora, baseline grammatical profiles for an entire lexicon are “impossible to acquire … from a standard corpus interface such as </a:t>
            </a:r>
            <a:r>
              <a:rPr lang="en-US" sz="2400" dirty="0" err="1"/>
              <a:t>KonText</a:t>
            </a:r>
            <a:r>
              <a:rPr lang="en-US" sz="2400" dirty="0"/>
              <a:t>, </a:t>
            </a:r>
            <a:r>
              <a:rPr lang="en-US" sz="2400" dirty="0" err="1"/>
              <a:t>AntConc</a:t>
            </a:r>
            <a:r>
              <a:rPr lang="en-US" sz="2400" dirty="0"/>
              <a:t>, or </a:t>
            </a:r>
            <a:r>
              <a:rPr lang="en-US" sz="2400" dirty="0" err="1"/>
              <a:t>SketchEngine</a:t>
            </a:r>
            <a:r>
              <a:rPr lang="en-US" sz="2400" dirty="0"/>
              <a:t>, at least not without enormous effort” (</a:t>
            </a:r>
            <a:r>
              <a:rPr lang="en-US" sz="2400" dirty="0" err="1"/>
              <a:t>Kováříková</a:t>
            </a:r>
            <a:r>
              <a:rPr lang="en-US" sz="2400" dirty="0"/>
              <a:t> et al. 2023). </a:t>
            </a:r>
            <a:endParaRPr lang="en-NO" sz="2400" dirty="0"/>
          </a:p>
        </p:txBody>
      </p:sp>
    </p:spTree>
    <p:extLst>
      <p:ext uri="{BB962C8B-B14F-4D97-AF65-F5344CB8AC3E}">
        <p14:creationId xmlns:p14="http://schemas.microsoft.com/office/powerpoint/2010/main" val="3445313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lines and dots&#10;&#10;AI-generated content may be incorrect.">
            <a:extLst>
              <a:ext uri="{FF2B5EF4-FFF2-40B4-BE49-F238E27FC236}">
                <a16:creationId xmlns:a16="http://schemas.microsoft.com/office/drawing/2014/main" id="{A91C659D-F837-E5C9-7079-4AE5E9501B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911" y="458649"/>
            <a:ext cx="9990175" cy="5967582"/>
          </a:xfrm>
          <a:prstGeom prst="rect">
            <a:avLst/>
          </a:prstGeom>
        </p:spPr>
      </p:pic>
      <p:sp>
        <p:nvSpPr>
          <p:cNvPr id="4" name="TextBox 3">
            <a:extLst>
              <a:ext uri="{FF2B5EF4-FFF2-40B4-BE49-F238E27FC236}">
                <a16:creationId xmlns:a16="http://schemas.microsoft.com/office/drawing/2014/main" id="{2D147B27-294A-92DF-4B51-5E322C8790A0}"/>
              </a:ext>
            </a:extLst>
          </p:cNvPr>
          <p:cNvSpPr txBox="1"/>
          <p:nvPr/>
        </p:nvSpPr>
        <p:spPr>
          <a:xfrm>
            <a:off x="466058" y="6399351"/>
            <a:ext cx="11259879" cy="369332"/>
          </a:xfrm>
          <a:prstGeom prst="rect">
            <a:avLst/>
          </a:prstGeom>
          <a:noFill/>
        </p:spPr>
        <p:txBody>
          <a:bodyPr wrap="square" rtlCol="0">
            <a:spAutoFit/>
          </a:bodyPr>
          <a:lstStyle/>
          <a:p>
            <a:pPr algn="ctr"/>
            <a:r>
              <a:rPr lang="en-NO" dirty="0"/>
              <a:t>Cases: 1 = Nominative, 2 = Genitive, 3 = Dative, 4 = Accusative, 5 = Vocative, 6 = Locative, 7 = Instrumental</a:t>
            </a:r>
          </a:p>
        </p:txBody>
      </p:sp>
      <p:sp>
        <p:nvSpPr>
          <p:cNvPr id="5" name="TextBox 4">
            <a:extLst>
              <a:ext uri="{FF2B5EF4-FFF2-40B4-BE49-F238E27FC236}">
                <a16:creationId xmlns:a16="http://schemas.microsoft.com/office/drawing/2014/main" id="{952FA4A8-007C-C468-6A70-0919567BCB6C}"/>
              </a:ext>
            </a:extLst>
          </p:cNvPr>
          <p:cNvSpPr txBox="1"/>
          <p:nvPr/>
        </p:nvSpPr>
        <p:spPr>
          <a:xfrm>
            <a:off x="152397" y="146650"/>
            <a:ext cx="11887200" cy="400110"/>
          </a:xfrm>
          <a:prstGeom prst="rect">
            <a:avLst/>
          </a:prstGeom>
          <a:noFill/>
        </p:spPr>
        <p:txBody>
          <a:bodyPr wrap="square" rtlCol="0">
            <a:spAutoFit/>
          </a:bodyPr>
          <a:lstStyle/>
          <a:p>
            <a:pPr algn="ctr"/>
            <a:r>
              <a:rPr lang="en-NO" sz="2000" dirty="0"/>
              <a:t>Grammatical profile of </a:t>
            </a:r>
            <a:r>
              <a:rPr lang="en-NO" sz="2000" i="1" dirty="0"/>
              <a:t>radost</a:t>
            </a:r>
            <a:r>
              <a:rPr lang="en-NO" sz="2000" dirty="0"/>
              <a:t> ‘joy’ (blue dots) vs. distribution for nouns attested ≥ 100 in </a:t>
            </a:r>
            <a:r>
              <a:rPr lang="en-GB" sz="2000" dirty="0"/>
              <a:t>SYNv11 corpus</a:t>
            </a:r>
            <a:endParaRPr lang="en-NO" sz="2000" dirty="0"/>
          </a:p>
        </p:txBody>
      </p:sp>
    </p:spTree>
    <p:extLst>
      <p:ext uri="{BB962C8B-B14F-4D97-AF65-F5344CB8AC3E}">
        <p14:creationId xmlns:p14="http://schemas.microsoft.com/office/powerpoint/2010/main" val="2898241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E116BC-6E42-54F9-D71B-C4E817E2444A}"/>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0B27179E-3F95-996B-DBD4-BD8326C59F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6613" y="0"/>
            <a:ext cx="7475387" cy="6858000"/>
          </a:xfrm>
          <a:prstGeom prst="rect">
            <a:avLst/>
          </a:prstGeom>
        </p:spPr>
      </p:pic>
      <p:sp>
        <p:nvSpPr>
          <p:cNvPr id="2" name="Title 1">
            <a:extLst>
              <a:ext uri="{FF2B5EF4-FFF2-40B4-BE49-F238E27FC236}">
                <a16:creationId xmlns:a16="http://schemas.microsoft.com/office/drawing/2014/main" id="{83E8BEDE-4B03-D73C-794E-C058CF6EA24F}"/>
              </a:ext>
            </a:extLst>
          </p:cNvPr>
          <p:cNvSpPr>
            <a:spLocks noGrp="1"/>
          </p:cNvSpPr>
          <p:nvPr>
            <p:ph type="title"/>
          </p:nvPr>
        </p:nvSpPr>
        <p:spPr>
          <a:xfrm>
            <a:off x="838200" y="1"/>
            <a:ext cx="4539712" cy="1444977"/>
          </a:xfrm>
        </p:spPr>
        <p:txBody>
          <a:bodyPr/>
          <a:lstStyle/>
          <a:p>
            <a:r>
              <a:rPr lang="en-NO" dirty="0"/>
              <a:t>Sneak preview</a:t>
            </a:r>
          </a:p>
        </p:txBody>
      </p:sp>
      <p:sp>
        <p:nvSpPr>
          <p:cNvPr id="5" name="Oval 4">
            <a:extLst>
              <a:ext uri="{FF2B5EF4-FFF2-40B4-BE49-F238E27FC236}">
                <a16:creationId xmlns:a16="http://schemas.microsoft.com/office/drawing/2014/main" id="{4A875C57-1213-E4FE-2FC9-BE117B4B8093}"/>
              </a:ext>
            </a:extLst>
          </p:cNvPr>
          <p:cNvSpPr/>
          <p:nvPr/>
        </p:nvSpPr>
        <p:spPr>
          <a:xfrm>
            <a:off x="6143207" y="2398198"/>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Oval 5">
            <a:extLst>
              <a:ext uri="{FF2B5EF4-FFF2-40B4-BE49-F238E27FC236}">
                <a16:creationId xmlns:a16="http://schemas.microsoft.com/office/drawing/2014/main" id="{FCA9A1E9-4CF0-4DFD-07AF-6E16D4DA309F}"/>
              </a:ext>
            </a:extLst>
          </p:cNvPr>
          <p:cNvSpPr/>
          <p:nvPr/>
        </p:nvSpPr>
        <p:spPr>
          <a:xfrm>
            <a:off x="9095377" y="2868344"/>
            <a:ext cx="2644589" cy="2208711"/>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Oval 6">
            <a:extLst>
              <a:ext uri="{FF2B5EF4-FFF2-40B4-BE49-F238E27FC236}">
                <a16:creationId xmlns:a16="http://schemas.microsoft.com/office/drawing/2014/main" id="{B35B76A5-261C-92BE-5212-15C25A5A65FA}"/>
              </a:ext>
            </a:extLst>
          </p:cNvPr>
          <p:cNvSpPr/>
          <p:nvPr/>
        </p:nvSpPr>
        <p:spPr>
          <a:xfrm>
            <a:off x="9095376" y="637715"/>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8" name="Rounded Rectangular Callout 7">
            <a:extLst>
              <a:ext uri="{FF2B5EF4-FFF2-40B4-BE49-F238E27FC236}">
                <a16:creationId xmlns:a16="http://schemas.microsoft.com/office/drawing/2014/main" id="{0E3EEDD7-D41A-F695-5599-AEED1F818D69}"/>
              </a:ext>
            </a:extLst>
          </p:cNvPr>
          <p:cNvSpPr/>
          <p:nvPr/>
        </p:nvSpPr>
        <p:spPr>
          <a:xfrm>
            <a:off x="5652553" y="4791737"/>
            <a:ext cx="1615774" cy="914400"/>
          </a:xfrm>
          <a:prstGeom prst="wedgeRoundRectCallout">
            <a:avLst>
              <a:gd name="adj1" fmla="val 34425"/>
              <a:gd name="adj2" fmla="val -10228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metaphoricalcontainers</a:t>
            </a:r>
          </a:p>
        </p:txBody>
      </p:sp>
      <p:sp>
        <p:nvSpPr>
          <p:cNvPr id="9" name="Rounded Rectangular Callout 8">
            <a:extLst>
              <a:ext uri="{FF2B5EF4-FFF2-40B4-BE49-F238E27FC236}">
                <a16:creationId xmlns:a16="http://schemas.microsoft.com/office/drawing/2014/main" id="{5DF18257-1CD0-E60B-A73B-2677070E9753}"/>
              </a:ext>
            </a:extLst>
          </p:cNvPr>
          <p:cNvSpPr/>
          <p:nvPr/>
        </p:nvSpPr>
        <p:spPr>
          <a:xfrm>
            <a:off x="9095377" y="5578475"/>
            <a:ext cx="2091558" cy="914400"/>
          </a:xfrm>
          <a:prstGeom prst="wedgeRoundRectCallout">
            <a:avLst>
              <a:gd name="adj1" fmla="val 10433"/>
              <a:gd name="adj2" fmla="val -10106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 agents, accessories</a:t>
            </a:r>
          </a:p>
        </p:txBody>
      </p:sp>
      <p:sp>
        <p:nvSpPr>
          <p:cNvPr id="10" name="Rounded Rectangular Callout 9">
            <a:extLst>
              <a:ext uri="{FF2B5EF4-FFF2-40B4-BE49-F238E27FC236}">
                <a16:creationId xmlns:a16="http://schemas.microsoft.com/office/drawing/2014/main" id="{5F7A7B7F-65BB-D18F-7B4D-131E523BA5DE}"/>
              </a:ext>
            </a:extLst>
          </p:cNvPr>
          <p:cNvSpPr/>
          <p:nvPr/>
        </p:nvSpPr>
        <p:spPr>
          <a:xfrm>
            <a:off x="6117892" y="925853"/>
            <a:ext cx="1717288" cy="914400"/>
          </a:xfrm>
          <a:prstGeom prst="wedgeRoundRectCallout">
            <a:avLst>
              <a:gd name="adj1" fmla="val 121670"/>
              <a:gd name="adj2" fmla="val 1845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a:t>
            </a:r>
          </a:p>
          <a:p>
            <a:pPr algn="ctr"/>
            <a:r>
              <a:rPr lang="en-NO" dirty="0"/>
              <a:t>possessions</a:t>
            </a:r>
          </a:p>
        </p:txBody>
      </p:sp>
      <p:sp>
        <p:nvSpPr>
          <p:cNvPr id="11" name="TextBox 10">
            <a:extLst>
              <a:ext uri="{FF2B5EF4-FFF2-40B4-BE49-F238E27FC236}">
                <a16:creationId xmlns:a16="http://schemas.microsoft.com/office/drawing/2014/main" id="{2195A64D-B9AB-764F-0824-256092D939F2}"/>
              </a:ext>
            </a:extLst>
          </p:cNvPr>
          <p:cNvSpPr txBox="1"/>
          <p:nvPr/>
        </p:nvSpPr>
        <p:spPr>
          <a:xfrm>
            <a:off x="838200" y="1840253"/>
            <a:ext cx="3733800" cy="4524315"/>
          </a:xfrm>
          <a:prstGeom prst="rect">
            <a:avLst/>
          </a:prstGeom>
          <a:noFill/>
        </p:spPr>
        <p:txBody>
          <a:bodyPr wrap="square" rtlCol="0">
            <a:spAutoFit/>
          </a:bodyPr>
          <a:lstStyle/>
          <a:p>
            <a:r>
              <a:rPr lang="en-NO" sz="3200" dirty="0"/>
              <a:t>Some words are strongly attracted to certain grammatical cases, where they serve as metaphorical possessions, containers, agents, or accessories</a:t>
            </a:r>
          </a:p>
        </p:txBody>
      </p:sp>
      <p:sp>
        <p:nvSpPr>
          <p:cNvPr id="16" name="TextBox 15">
            <a:extLst>
              <a:ext uri="{FF2B5EF4-FFF2-40B4-BE49-F238E27FC236}">
                <a16:creationId xmlns:a16="http://schemas.microsoft.com/office/drawing/2014/main" id="{8D10E906-1D60-A3E4-3A0A-985A8530C357}"/>
              </a:ext>
            </a:extLst>
          </p:cNvPr>
          <p:cNvSpPr txBox="1"/>
          <p:nvPr/>
        </p:nvSpPr>
        <p:spPr>
          <a:xfrm>
            <a:off x="970844" y="1151467"/>
            <a:ext cx="3601156" cy="461665"/>
          </a:xfrm>
          <a:prstGeom prst="rect">
            <a:avLst/>
          </a:prstGeom>
          <a:noFill/>
        </p:spPr>
        <p:txBody>
          <a:bodyPr wrap="square" rtlCol="0">
            <a:spAutoFit/>
          </a:bodyPr>
          <a:lstStyle/>
          <a:p>
            <a:r>
              <a:rPr lang="en-NO" sz="2400" dirty="0"/>
              <a:t>(with English glosses)</a:t>
            </a:r>
          </a:p>
        </p:txBody>
      </p:sp>
    </p:spTree>
    <p:extLst>
      <p:ext uri="{BB962C8B-B14F-4D97-AF65-F5344CB8AC3E}">
        <p14:creationId xmlns:p14="http://schemas.microsoft.com/office/powerpoint/2010/main" val="17020677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451872-C8E5-2BDC-C4AE-DCEB77904A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9B776D-FC15-9227-5B35-8D3F148C4C7C}"/>
              </a:ext>
            </a:extLst>
          </p:cNvPr>
          <p:cNvSpPr>
            <a:spLocks noGrp="1"/>
          </p:cNvSpPr>
          <p:nvPr>
            <p:ph type="title"/>
          </p:nvPr>
        </p:nvSpPr>
        <p:spPr>
          <a:xfrm>
            <a:off x="838200" y="2766218"/>
            <a:ext cx="10947400" cy="1325563"/>
          </a:xfrm>
        </p:spPr>
        <p:txBody>
          <a:bodyPr>
            <a:noAutofit/>
          </a:bodyPr>
          <a:lstStyle/>
          <a:p>
            <a:pPr lvl="1"/>
            <a:r>
              <a:rPr lang="en-NO" sz="4400" dirty="0">
                <a:solidFill>
                  <a:schemeClr val="bg1"/>
                </a:solidFill>
              </a:rPr>
              <a:t>Data and analysis of Czech emotion words</a:t>
            </a:r>
          </a:p>
        </p:txBody>
      </p:sp>
    </p:spTree>
    <p:extLst>
      <p:ext uri="{BB962C8B-B14F-4D97-AF65-F5344CB8AC3E}">
        <p14:creationId xmlns:p14="http://schemas.microsoft.com/office/powerpoint/2010/main" val="39506178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4F4F8-75FE-16B0-815B-0D246069D962}"/>
              </a:ext>
            </a:extLst>
          </p:cNvPr>
          <p:cNvSpPr>
            <a:spLocks noGrp="1"/>
          </p:cNvSpPr>
          <p:nvPr>
            <p:ph type="title"/>
          </p:nvPr>
        </p:nvSpPr>
        <p:spPr/>
        <p:txBody>
          <a:bodyPr/>
          <a:lstStyle/>
          <a:p>
            <a:r>
              <a:rPr lang="nb-NO" dirty="0" err="1"/>
              <a:t>Czech</a:t>
            </a:r>
            <a:r>
              <a:rPr lang="nb-NO" dirty="0"/>
              <a:t> data and </a:t>
            </a:r>
            <a:r>
              <a:rPr lang="nb-NO" dirty="0" err="1"/>
              <a:t>analysis</a:t>
            </a:r>
            <a:endParaRPr lang="en-NO" dirty="0"/>
          </a:p>
        </p:txBody>
      </p:sp>
      <p:sp>
        <p:nvSpPr>
          <p:cNvPr id="3" name="Content Placeholder 2">
            <a:extLst>
              <a:ext uri="{FF2B5EF4-FFF2-40B4-BE49-F238E27FC236}">
                <a16:creationId xmlns:a16="http://schemas.microsoft.com/office/drawing/2014/main" id="{1E883DEB-6D6D-72BC-CB08-68B067CFD37B}"/>
              </a:ext>
            </a:extLst>
          </p:cNvPr>
          <p:cNvSpPr>
            <a:spLocks noGrp="1"/>
          </p:cNvSpPr>
          <p:nvPr>
            <p:ph idx="1"/>
          </p:nvPr>
        </p:nvSpPr>
        <p:spPr/>
        <p:txBody>
          <a:bodyPr/>
          <a:lstStyle/>
          <a:p>
            <a:r>
              <a:rPr lang="en-NO" dirty="0"/>
              <a:t>Grammatical profiles from GramatiKat</a:t>
            </a:r>
          </a:p>
          <a:p>
            <a:r>
              <a:rPr lang="en-NO" dirty="0"/>
              <a:t>78 nouns (frequency &gt; 1000) describing emotions</a:t>
            </a:r>
          </a:p>
          <a:p>
            <a:r>
              <a:rPr lang="en-NO" dirty="0"/>
              <a:t>Plural removed since </a:t>
            </a:r>
            <a:r>
              <a:rPr lang="en-GB" dirty="0"/>
              <a:t>all nouns in the list have over 90% of uses in Singular and most have 100% Singular.</a:t>
            </a:r>
            <a:endParaRPr lang="en-NO" dirty="0"/>
          </a:p>
          <a:p>
            <a:r>
              <a:rPr lang="en-GB" dirty="0"/>
              <a:t>Vocative Singular removed since it had zero value for most nouns. There is one noun with more than 1% use in </a:t>
            </a:r>
            <a:r>
              <a:rPr lang="en-GB" dirty="0" err="1"/>
              <a:t>VocSg</a:t>
            </a:r>
            <a:r>
              <a:rPr lang="en-GB" dirty="0"/>
              <a:t>: </a:t>
            </a:r>
            <a:r>
              <a:rPr lang="en-GB" i="1" dirty="0" err="1"/>
              <a:t>láska</a:t>
            </a:r>
            <a:r>
              <a:rPr lang="en-GB" dirty="0"/>
              <a:t> ‘love’ (3.1%). Second largest: </a:t>
            </a:r>
            <a:r>
              <a:rPr lang="en-GB" i="1" dirty="0" err="1"/>
              <a:t>pýcha</a:t>
            </a:r>
            <a:r>
              <a:rPr lang="en-GB" dirty="0"/>
              <a:t> ‘pride’ 0.3%.</a:t>
            </a:r>
          </a:p>
          <a:p>
            <a:r>
              <a:rPr lang="en-GB" dirty="0"/>
              <a:t>Correspondence analysis of grammatical profiles</a:t>
            </a:r>
            <a:endParaRPr lang="en-NO" dirty="0"/>
          </a:p>
        </p:txBody>
      </p:sp>
    </p:spTree>
    <p:extLst>
      <p:ext uri="{BB962C8B-B14F-4D97-AF65-F5344CB8AC3E}">
        <p14:creationId xmlns:p14="http://schemas.microsoft.com/office/powerpoint/2010/main" val="28547369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table&#10;&#10;AI-generated content may be incorrect.">
            <a:extLst>
              <a:ext uri="{FF2B5EF4-FFF2-40B4-BE49-F238E27FC236}">
                <a16:creationId xmlns:a16="http://schemas.microsoft.com/office/drawing/2014/main" id="{79C89A94-57F7-88D5-E68F-2FE020CD19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22911"/>
            <a:ext cx="12200698" cy="4444144"/>
          </a:xfrm>
          <a:prstGeom prst="rect">
            <a:avLst/>
          </a:prstGeom>
        </p:spPr>
      </p:pic>
      <p:sp>
        <p:nvSpPr>
          <p:cNvPr id="6" name="Title 5">
            <a:extLst>
              <a:ext uri="{FF2B5EF4-FFF2-40B4-BE49-F238E27FC236}">
                <a16:creationId xmlns:a16="http://schemas.microsoft.com/office/drawing/2014/main" id="{30AD3029-10E9-E8F9-C7CF-45C93259E191}"/>
              </a:ext>
            </a:extLst>
          </p:cNvPr>
          <p:cNvSpPr>
            <a:spLocks noGrp="1"/>
          </p:cNvSpPr>
          <p:nvPr>
            <p:ph type="title"/>
          </p:nvPr>
        </p:nvSpPr>
        <p:spPr/>
        <p:txBody>
          <a:bodyPr/>
          <a:lstStyle/>
          <a:p>
            <a:r>
              <a:rPr lang="en-NO"/>
              <a:t>What the data looks like</a:t>
            </a:r>
          </a:p>
        </p:txBody>
      </p:sp>
    </p:spTree>
    <p:extLst>
      <p:ext uri="{BB962C8B-B14F-4D97-AF65-F5344CB8AC3E}">
        <p14:creationId xmlns:p14="http://schemas.microsoft.com/office/powerpoint/2010/main" val="33944939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8CC7E-AEEF-0917-4D44-24635474066D}"/>
              </a:ext>
            </a:extLst>
          </p:cNvPr>
          <p:cNvSpPr>
            <a:spLocks noGrp="1"/>
          </p:cNvSpPr>
          <p:nvPr>
            <p:ph type="title"/>
          </p:nvPr>
        </p:nvSpPr>
        <p:spPr>
          <a:xfrm>
            <a:off x="322118" y="365125"/>
            <a:ext cx="2992582" cy="5277139"/>
          </a:xfrm>
        </p:spPr>
        <p:txBody>
          <a:bodyPr/>
          <a:lstStyle/>
          <a:p>
            <a:r>
              <a:rPr lang="en-NO" dirty="0"/>
              <a:t>Data distribution and code</a:t>
            </a:r>
          </a:p>
        </p:txBody>
      </p:sp>
      <p:pic>
        <p:nvPicPr>
          <p:cNvPr id="3" name="Picture 2" descr="A screenshot of a computer&#10;&#10;AI-generated content may be incorrect.">
            <a:extLst>
              <a:ext uri="{FF2B5EF4-FFF2-40B4-BE49-F238E27FC236}">
                <a16:creationId xmlns:a16="http://schemas.microsoft.com/office/drawing/2014/main" id="{D11E2D01-0463-CA36-3DE7-563870AA29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138" y="0"/>
            <a:ext cx="8749862" cy="6858000"/>
          </a:xfrm>
          <a:prstGeom prst="rect">
            <a:avLst/>
          </a:prstGeom>
        </p:spPr>
      </p:pic>
    </p:spTree>
    <p:extLst>
      <p:ext uri="{BB962C8B-B14F-4D97-AF65-F5344CB8AC3E}">
        <p14:creationId xmlns:p14="http://schemas.microsoft.com/office/powerpoint/2010/main" val="19987703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32776-CA69-6D9C-2812-8DC3A710A6B7}"/>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088B9DE4-6516-A0AF-5509-18A2BA5778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5" name="Oval 4">
            <a:extLst>
              <a:ext uri="{FF2B5EF4-FFF2-40B4-BE49-F238E27FC236}">
                <a16:creationId xmlns:a16="http://schemas.microsoft.com/office/drawing/2014/main" id="{F0EE3903-781E-0381-3BA9-FD9EE4192FA1}"/>
              </a:ext>
            </a:extLst>
          </p:cNvPr>
          <p:cNvSpPr/>
          <p:nvPr/>
        </p:nvSpPr>
        <p:spPr>
          <a:xfrm>
            <a:off x="6143207" y="2398198"/>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Oval 5">
            <a:extLst>
              <a:ext uri="{FF2B5EF4-FFF2-40B4-BE49-F238E27FC236}">
                <a16:creationId xmlns:a16="http://schemas.microsoft.com/office/drawing/2014/main" id="{CEC4E629-BEAF-8433-7BFF-89C0C788A27B}"/>
              </a:ext>
            </a:extLst>
          </p:cNvPr>
          <p:cNvSpPr/>
          <p:nvPr/>
        </p:nvSpPr>
        <p:spPr>
          <a:xfrm>
            <a:off x="9095377" y="2868344"/>
            <a:ext cx="2644589" cy="2208711"/>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Oval 6">
            <a:extLst>
              <a:ext uri="{FF2B5EF4-FFF2-40B4-BE49-F238E27FC236}">
                <a16:creationId xmlns:a16="http://schemas.microsoft.com/office/drawing/2014/main" id="{5C7412D1-CC45-D299-E977-2B3CE0D0879A}"/>
              </a:ext>
            </a:extLst>
          </p:cNvPr>
          <p:cNvSpPr/>
          <p:nvPr/>
        </p:nvSpPr>
        <p:spPr>
          <a:xfrm>
            <a:off x="9095376" y="637715"/>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8" name="Rounded Rectangular Callout 7">
            <a:extLst>
              <a:ext uri="{FF2B5EF4-FFF2-40B4-BE49-F238E27FC236}">
                <a16:creationId xmlns:a16="http://schemas.microsoft.com/office/drawing/2014/main" id="{15CE455E-0B7B-0AC4-E694-CADD36DB091E}"/>
              </a:ext>
            </a:extLst>
          </p:cNvPr>
          <p:cNvSpPr/>
          <p:nvPr/>
        </p:nvSpPr>
        <p:spPr>
          <a:xfrm>
            <a:off x="5652553" y="4791737"/>
            <a:ext cx="1615774" cy="914400"/>
          </a:xfrm>
          <a:prstGeom prst="wedgeRoundRectCallout">
            <a:avLst>
              <a:gd name="adj1" fmla="val 34425"/>
              <a:gd name="adj2" fmla="val -10228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metaphoricalcontainers</a:t>
            </a:r>
          </a:p>
        </p:txBody>
      </p:sp>
      <p:sp>
        <p:nvSpPr>
          <p:cNvPr id="9" name="Rounded Rectangular Callout 8">
            <a:extLst>
              <a:ext uri="{FF2B5EF4-FFF2-40B4-BE49-F238E27FC236}">
                <a16:creationId xmlns:a16="http://schemas.microsoft.com/office/drawing/2014/main" id="{CC2830CA-5352-5A50-4851-5EF02DEF3661}"/>
              </a:ext>
            </a:extLst>
          </p:cNvPr>
          <p:cNvSpPr/>
          <p:nvPr/>
        </p:nvSpPr>
        <p:spPr>
          <a:xfrm>
            <a:off x="9095377" y="5578475"/>
            <a:ext cx="2091558" cy="914400"/>
          </a:xfrm>
          <a:prstGeom prst="wedgeRoundRectCallout">
            <a:avLst>
              <a:gd name="adj1" fmla="val 10433"/>
              <a:gd name="adj2" fmla="val -10106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 agents, accessories</a:t>
            </a:r>
          </a:p>
        </p:txBody>
      </p:sp>
      <p:sp>
        <p:nvSpPr>
          <p:cNvPr id="10" name="Rounded Rectangular Callout 9">
            <a:extLst>
              <a:ext uri="{FF2B5EF4-FFF2-40B4-BE49-F238E27FC236}">
                <a16:creationId xmlns:a16="http://schemas.microsoft.com/office/drawing/2014/main" id="{202B8808-755A-5F7F-22BE-741410596AB1}"/>
              </a:ext>
            </a:extLst>
          </p:cNvPr>
          <p:cNvSpPr/>
          <p:nvPr/>
        </p:nvSpPr>
        <p:spPr>
          <a:xfrm>
            <a:off x="6117892" y="925853"/>
            <a:ext cx="1717288" cy="914400"/>
          </a:xfrm>
          <a:prstGeom prst="wedgeRoundRectCallout">
            <a:avLst>
              <a:gd name="adj1" fmla="val 121670"/>
              <a:gd name="adj2" fmla="val 1845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a:t>
            </a:r>
          </a:p>
          <a:p>
            <a:pPr algn="ctr"/>
            <a:r>
              <a:rPr lang="en-NO" dirty="0"/>
              <a:t>possessions</a:t>
            </a:r>
          </a:p>
        </p:txBody>
      </p:sp>
      <p:sp>
        <p:nvSpPr>
          <p:cNvPr id="11" name="TextBox 10">
            <a:extLst>
              <a:ext uri="{FF2B5EF4-FFF2-40B4-BE49-F238E27FC236}">
                <a16:creationId xmlns:a16="http://schemas.microsoft.com/office/drawing/2014/main" id="{E9B7D04F-7651-DE60-8486-3357B5986E3E}"/>
              </a:ext>
            </a:extLst>
          </p:cNvPr>
          <p:cNvSpPr txBox="1"/>
          <p:nvPr/>
        </p:nvSpPr>
        <p:spPr>
          <a:xfrm>
            <a:off x="838200" y="1840253"/>
            <a:ext cx="3733800" cy="4524315"/>
          </a:xfrm>
          <a:prstGeom prst="rect">
            <a:avLst/>
          </a:prstGeom>
          <a:noFill/>
        </p:spPr>
        <p:txBody>
          <a:bodyPr wrap="square" rtlCol="0">
            <a:spAutoFit/>
          </a:bodyPr>
          <a:lstStyle/>
          <a:p>
            <a:r>
              <a:rPr lang="en-NO" sz="3200" dirty="0"/>
              <a:t>Some words are strongly attracted to certain grammatical cases, where they serve as metaphorical possessions, containers, agents, or accessories</a:t>
            </a:r>
          </a:p>
        </p:txBody>
      </p:sp>
    </p:spTree>
    <p:extLst>
      <p:ext uri="{BB962C8B-B14F-4D97-AF65-F5344CB8AC3E}">
        <p14:creationId xmlns:p14="http://schemas.microsoft.com/office/powerpoint/2010/main" val="28830534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DE139A-2E77-B47B-9B5A-53D3A579CD64}"/>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58C1D9D3-1D03-FC32-5007-366C3DCD8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6613" y="0"/>
            <a:ext cx="7475387" cy="6858000"/>
          </a:xfrm>
          <a:prstGeom prst="rect">
            <a:avLst/>
          </a:prstGeom>
        </p:spPr>
      </p:pic>
      <p:sp>
        <p:nvSpPr>
          <p:cNvPr id="5" name="Oval 4">
            <a:extLst>
              <a:ext uri="{FF2B5EF4-FFF2-40B4-BE49-F238E27FC236}">
                <a16:creationId xmlns:a16="http://schemas.microsoft.com/office/drawing/2014/main" id="{937EBF37-3582-5AA4-E9A0-BF8F87BAA705}"/>
              </a:ext>
            </a:extLst>
          </p:cNvPr>
          <p:cNvSpPr/>
          <p:nvPr/>
        </p:nvSpPr>
        <p:spPr>
          <a:xfrm>
            <a:off x="6143207" y="2398198"/>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Oval 5">
            <a:extLst>
              <a:ext uri="{FF2B5EF4-FFF2-40B4-BE49-F238E27FC236}">
                <a16:creationId xmlns:a16="http://schemas.microsoft.com/office/drawing/2014/main" id="{A38823BE-F18D-56D2-232E-D15723EC0802}"/>
              </a:ext>
            </a:extLst>
          </p:cNvPr>
          <p:cNvSpPr/>
          <p:nvPr/>
        </p:nvSpPr>
        <p:spPr>
          <a:xfrm>
            <a:off x="9095377" y="2868344"/>
            <a:ext cx="2644589" cy="2208711"/>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Oval 6">
            <a:extLst>
              <a:ext uri="{FF2B5EF4-FFF2-40B4-BE49-F238E27FC236}">
                <a16:creationId xmlns:a16="http://schemas.microsoft.com/office/drawing/2014/main" id="{1A6A2225-1A5A-8BC0-6013-8C845A0482F5}"/>
              </a:ext>
            </a:extLst>
          </p:cNvPr>
          <p:cNvSpPr/>
          <p:nvPr/>
        </p:nvSpPr>
        <p:spPr>
          <a:xfrm>
            <a:off x="9095376" y="637715"/>
            <a:ext cx="2091559" cy="1912883"/>
          </a:xfrm>
          <a:prstGeom prst="ellipse">
            <a:avLst/>
          </a:prstGeom>
          <a:solidFill>
            <a:schemeClr val="accent1">
              <a:alpha val="10903"/>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8" name="Rounded Rectangular Callout 7">
            <a:extLst>
              <a:ext uri="{FF2B5EF4-FFF2-40B4-BE49-F238E27FC236}">
                <a16:creationId xmlns:a16="http://schemas.microsoft.com/office/drawing/2014/main" id="{27CA9E14-18A1-0BFE-BB89-0D82DED98385}"/>
              </a:ext>
            </a:extLst>
          </p:cNvPr>
          <p:cNvSpPr/>
          <p:nvPr/>
        </p:nvSpPr>
        <p:spPr>
          <a:xfrm>
            <a:off x="5652553" y="4791737"/>
            <a:ext cx="1615774" cy="914400"/>
          </a:xfrm>
          <a:prstGeom prst="wedgeRoundRectCallout">
            <a:avLst>
              <a:gd name="adj1" fmla="val 34425"/>
              <a:gd name="adj2" fmla="val -10228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metaphoricalcontainers</a:t>
            </a:r>
          </a:p>
        </p:txBody>
      </p:sp>
      <p:sp>
        <p:nvSpPr>
          <p:cNvPr id="9" name="Rounded Rectangular Callout 8">
            <a:extLst>
              <a:ext uri="{FF2B5EF4-FFF2-40B4-BE49-F238E27FC236}">
                <a16:creationId xmlns:a16="http://schemas.microsoft.com/office/drawing/2014/main" id="{7CD93172-85BB-D289-096F-E608374CA71A}"/>
              </a:ext>
            </a:extLst>
          </p:cNvPr>
          <p:cNvSpPr/>
          <p:nvPr/>
        </p:nvSpPr>
        <p:spPr>
          <a:xfrm>
            <a:off x="9095377" y="5578475"/>
            <a:ext cx="2091558" cy="914400"/>
          </a:xfrm>
          <a:prstGeom prst="wedgeRoundRectCallout">
            <a:avLst>
              <a:gd name="adj1" fmla="val 10433"/>
              <a:gd name="adj2" fmla="val -101060"/>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 agents, accessories</a:t>
            </a:r>
          </a:p>
        </p:txBody>
      </p:sp>
      <p:sp>
        <p:nvSpPr>
          <p:cNvPr id="10" name="Rounded Rectangular Callout 9">
            <a:extLst>
              <a:ext uri="{FF2B5EF4-FFF2-40B4-BE49-F238E27FC236}">
                <a16:creationId xmlns:a16="http://schemas.microsoft.com/office/drawing/2014/main" id="{330E8992-4316-1E2E-2FAA-5602D5C042BF}"/>
              </a:ext>
            </a:extLst>
          </p:cNvPr>
          <p:cNvSpPr/>
          <p:nvPr/>
        </p:nvSpPr>
        <p:spPr>
          <a:xfrm>
            <a:off x="6117892" y="925853"/>
            <a:ext cx="1717288" cy="914400"/>
          </a:xfrm>
          <a:prstGeom prst="wedgeRoundRectCallout">
            <a:avLst>
              <a:gd name="adj1" fmla="val 121670"/>
              <a:gd name="adj2" fmla="val 18453"/>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O" dirty="0"/>
              <a:t>metaphorical</a:t>
            </a:r>
          </a:p>
          <a:p>
            <a:pPr algn="ctr"/>
            <a:r>
              <a:rPr lang="en-NO" dirty="0"/>
              <a:t>possessions</a:t>
            </a:r>
          </a:p>
        </p:txBody>
      </p:sp>
      <p:sp>
        <p:nvSpPr>
          <p:cNvPr id="11" name="TextBox 10">
            <a:extLst>
              <a:ext uri="{FF2B5EF4-FFF2-40B4-BE49-F238E27FC236}">
                <a16:creationId xmlns:a16="http://schemas.microsoft.com/office/drawing/2014/main" id="{5B4CC43D-844F-ECD7-E711-8DC76090E80E}"/>
              </a:ext>
            </a:extLst>
          </p:cNvPr>
          <p:cNvSpPr txBox="1"/>
          <p:nvPr/>
        </p:nvSpPr>
        <p:spPr>
          <a:xfrm>
            <a:off x="838200" y="1840253"/>
            <a:ext cx="3733800" cy="4524315"/>
          </a:xfrm>
          <a:prstGeom prst="rect">
            <a:avLst/>
          </a:prstGeom>
          <a:noFill/>
        </p:spPr>
        <p:txBody>
          <a:bodyPr wrap="square" rtlCol="0">
            <a:spAutoFit/>
          </a:bodyPr>
          <a:lstStyle/>
          <a:p>
            <a:r>
              <a:rPr lang="en-NO" sz="3200" dirty="0"/>
              <a:t>Some words are strongly attracted to certain grammatical cases, where they serve as metaphorical possessions, containers, agents, or accessories</a:t>
            </a:r>
          </a:p>
        </p:txBody>
      </p:sp>
      <p:sp>
        <p:nvSpPr>
          <p:cNvPr id="16" name="TextBox 15">
            <a:extLst>
              <a:ext uri="{FF2B5EF4-FFF2-40B4-BE49-F238E27FC236}">
                <a16:creationId xmlns:a16="http://schemas.microsoft.com/office/drawing/2014/main" id="{D4B41077-3585-B212-1307-9DAA115A2210}"/>
              </a:ext>
            </a:extLst>
          </p:cNvPr>
          <p:cNvSpPr txBox="1"/>
          <p:nvPr/>
        </p:nvSpPr>
        <p:spPr>
          <a:xfrm>
            <a:off x="970844" y="1151467"/>
            <a:ext cx="3601156" cy="461665"/>
          </a:xfrm>
          <a:prstGeom prst="rect">
            <a:avLst/>
          </a:prstGeom>
          <a:noFill/>
        </p:spPr>
        <p:txBody>
          <a:bodyPr wrap="square" rtlCol="0">
            <a:spAutoFit/>
          </a:bodyPr>
          <a:lstStyle/>
          <a:p>
            <a:r>
              <a:rPr lang="en-NO" sz="2400" dirty="0"/>
              <a:t>(with English glosses)</a:t>
            </a:r>
          </a:p>
        </p:txBody>
      </p:sp>
    </p:spTree>
    <p:extLst>
      <p:ext uri="{BB962C8B-B14F-4D97-AF65-F5344CB8AC3E}">
        <p14:creationId xmlns:p14="http://schemas.microsoft.com/office/powerpoint/2010/main" val="35941705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99411-CCBD-5605-848A-F087A5F17339}"/>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8F90CABA-047D-EFB1-506E-A46603850E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4284" y="0"/>
            <a:ext cx="7467044" cy="6858000"/>
          </a:xfrm>
          <a:prstGeom prst="rect">
            <a:avLst/>
          </a:prstGeom>
        </p:spPr>
      </p:pic>
      <p:sp>
        <p:nvSpPr>
          <p:cNvPr id="2" name="Down Arrow 1">
            <a:extLst>
              <a:ext uri="{FF2B5EF4-FFF2-40B4-BE49-F238E27FC236}">
                <a16:creationId xmlns:a16="http://schemas.microsoft.com/office/drawing/2014/main" id="{8B84085D-036B-2C2F-6150-F383C50737C1}"/>
              </a:ext>
            </a:extLst>
          </p:cNvPr>
          <p:cNvSpPr/>
          <p:nvPr/>
        </p:nvSpPr>
        <p:spPr>
          <a:xfrm rot="834978">
            <a:off x="10462438" y="1275906"/>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EF636135-5481-0B2F-11BA-5E7338311E78}"/>
              </a:ext>
            </a:extLst>
          </p:cNvPr>
          <p:cNvSpPr/>
          <p:nvPr/>
        </p:nvSpPr>
        <p:spPr>
          <a:xfrm rot="3446369">
            <a:off x="10598198" y="3200400"/>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 name="Down Arrow 11">
            <a:extLst>
              <a:ext uri="{FF2B5EF4-FFF2-40B4-BE49-F238E27FC236}">
                <a16:creationId xmlns:a16="http://schemas.microsoft.com/office/drawing/2014/main" id="{4F26AB23-4E60-491F-005C-951C21917DE5}"/>
              </a:ext>
            </a:extLst>
          </p:cNvPr>
          <p:cNvSpPr/>
          <p:nvPr/>
        </p:nvSpPr>
        <p:spPr>
          <a:xfrm rot="834978">
            <a:off x="7180522" y="2310808"/>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 name="Down Arrow 12">
            <a:extLst>
              <a:ext uri="{FF2B5EF4-FFF2-40B4-BE49-F238E27FC236}">
                <a16:creationId xmlns:a16="http://schemas.microsoft.com/office/drawing/2014/main" id="{311A2FC0-09AD-127E-EA6A-AEB9F5A2A9F2}"/>
              </a:ext>
            </a:extLst>
          </p:cNvPr>
          <p:cNvSpPr/>
          <p:nvPr/>
        </p:nvSpPr>
        <p:spPr>
          <a:xfrm rot="20450232">
            <a:off x="6652437" y="2410045"/>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TextBox 4">
            <a:extLst>
              <a:ext uri="{FF2B5EF4-FFF2-40B4-BE49-F238E27FC236}">
                <a16:creationId xmlns:a16="http://schemas.microsoft.com/office/drawing/2014/main" id="{A1CAF46E-8758-FD33-0123-6015FE43E31A}"/>
              </a:ext>
            </a:extLst>
          </p:cNvPr>
          <p:cNvSpPr txBox="1"/>
          <p:nvPr/>
        </p:nvSpPr>
        <p:spPr>
          <a:xfrm>
            <a:off x="1026160" y="924560"/>
            <a:ext cx="3393440" cy="3170099"/>
          </a:xfrm>
          <a:prstGeom prst="rect">
            <a:avLst/>
          </a:prstGeom>
          <a:noFill/>
        </p:spPr>
        <p:txBody>
          <a:bodyPr wrap="square" rtlCol="0">
            <a:spAutoFit/>
          </a:bodyPr>
          <a:lstStyle/>
          <a:p>
            <a:r>
              <a:rPr lang="en-NO" sz="4000" dirty="0"/>
              <a:t>‘HAPPINESS’</a:t>
            </a:r>
          </a:p>
          <a:p>
            <a:r>
              <a:rPr lang="cs-CZ" sz="4000" dirty="0"/>
              <a:t>radost</a:t>
            </a:r>
            <a:endParaRPr lang="en-NO" sz="4000" dirty="0"/>
          </a:p>
          <a:p>
            <a:r>
              <a:rPr lang="cs-CZ" sz="4000" dirty="0"/>
              <a:t>nadšení </a:t>
            </a:r>
            <a:endParaRPr lang="en-NO" sz="4000" dirty="0"/>
          </a:p>
          <a:p>
            <a:r>
              <a:rPr lang="cs-CZ" sz="4000" dirty="0"/>
              <a:t>euforie</a:t>
            </a:r>
            <a:endParaRPr lang="en-NO" sz="4000" dirty="0"/>
          </a:p>
          <a:p>
            <a:r>
              <a:rPr lang="cs-CZ" sz="4000" dirty="0"/>
              <a:t>extáze</a:t>
            </a:r>
            <a:endParaRPr lang="en-NO" sz="4000" dirty="0"/>
          </a:p>
        </p:txBody>
      </p:sp>
    </p:spTree>
    <p:extLst>
      <p:ext uri="{BB962C8B-B14F-4D97-AF65-F5344CB8AC3E}">
        <p14:creationId xmlns:p14="http://schemas.microsoft.com/office/powerpoint/2010/main" val="2923690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0F56C2-3E41-E0FB-7890-8B2EBB846984}"/>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D3F00D55-2754-B9A6-C878-D95FAB0968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48F0AA98-ED4C-916F-003A-9F43965A00B4}"/>
              </a:ext>
            </a:extLst>
          </p:cNvPr>
          <p:cNvSpPr/>
          <p:nvPr/>
        </p:nvSpPr>
        <p:spPr>
          <a:xfrm rot="834978">
            <a:off x="9611832" y="946297"/>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08FE2208-13D4-9641-489A-AC222805979D}"/>
              </a:ext>
            </a:extLst>
          </p:cNvPr>
          <p:cNvSpPr/>
          <p:nvPr/>
        </p:nvSpPr>
        <p:spPr>
          <a:xfrm rot="9244029">
            <a:off x="9811390" y="3242930"/>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E711FC68-2CCA-7BB2-43B1-5D3452668C68}"/>
              </a:ext>
            </a:extLst>
          </p:cNvPr>
          <p:cNvSpPr/>
          <p:nvPr/>
        </p:nvSpPr>
        <p:spPr>
          <a:xfrm rot="10279650">
            <a:off x="7495954" y="3388467"/>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Down Arrow 5">
            <a:extLst>
              <a:ext uri="{FF2B5EF4-FFF2-40B4-BE49-F238E27FC236}">
                <a16:creationId xmlns:a16="http://schemas.microsoft.com/office/drawing/2014/main" id="{1C3E5507-6132-9E6A-753C-AFA200ADA85A}"/>
              </a:ext>
            </a:extLst>
          </p:cNvPr>
          <p:cNvSpPr/>
          <p:nvPr/>
        </p:nvSpPr>
        <p:spPr>
          <a:xfrm rot="9302467">
            <a:off x="8396058" y="2697531"/>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8" name="Down Arrow 7">
            <a:extLst>
              <a:ext uri="{FF2B5EF4-FFF2-40B4-BE49-F238E27FC236}">
                <a16:creationId xmlns:a16="http://schemas.microsoft.com/office/drawing/2014/main" id="{FA932783-653F-2C53-8195-B88F21833F7D}"/>
              </a:ext>
            </a:extLst>
          </p:cNvPr>
          <p:cNvSpPr/>
          <p:nvPr/>
        </p:nvSpPr>
        <p:spPr>
          <a:xfrm rot="11016107">
            <a:off x="9093645" y="2660337"/>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9" name="Down Arrow 8">
            <a:extLst>
              <a:ext uri="{FF2B5EF4-FFF2-40B4-BE49-F238E27FC236}">
                <a16:creationId xmlns:a16="http://schemas.microsoft.com/office/drawing/2014/main" id="{F8207902-698C-80AF-6CB0-8B842D68DEA7}"/>
              </a:ext>
            </a:extLst>
          </p:cNvPr>
          <p:cNvSpPr/>
          <p:nvPr/>
        </p:nvSpPr>
        <p:spPr>
          <a:xfrm rot="12161494">
            <a:off x="8021140" y="294728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TextBox 6">
            <a:extLst>
              <a:ext uri="{FF2B5EF4-FFF2-40B4-BE49-F238E27FC236}">
                <a16:creationId xmlns:a16="http://schemas.microsoft.com/office/drawing/2014/main" id="{980E77DC-09A7-4F87-5716-DA2EC0214473}"/>
              </a:ext>
            </a:extLst>
          </p:cNvPr>
          <p:cNvSpPr txBox="1"/>
          <p:nvPr/>
        </p:nvSpPr>
        <p:spPr>
          <a:xfrm>
            <a:off x="1026160" y="924560"/>
            <a:ext cx="3393440" cy="4401205"/>
          </a:xfrm>
          <a:prstGeom prst="rect">
            <a:avLst/>
          </a:prstGeom>
          <a:noFill/>
        </p:spPr>
        <p:txBody>
          <a:bodyPr wrap="square" rtlCol="0">
            <a:spAutoFit/>
          </a:bodyPr>
          <a:lstStyle/>
          <a:p>
            <a:r>
              <a:rPr lang="en-NO" sz="4000" dirty="0"/>
              <a:t>‘FEAR’</a:t>
            </a:r>
          </a:p>
          <a:p>
            <a:r>
              <a:rPr lang="cs-CZ" sz="4000" dirty="0"/>
              <a:t>strach</a:t>
            </a:r>
            <a:endParaRPr lang="en-NO" sz="4000" dirty="0"/>
          </a:p>
          <a:p>
            <a:r>
              <a:rPr lang="cs-CZ" sz="4000" dirty="0"/>
              <a:t>hrůza</a:t>
            </a:r>
            <a:endParaRPr lang="en-NO" sz="4000" dirty="0"/>
          </a:p>
          <a:p>
            <a:r>
              <a:rPr lang="cs-CZ" sz="4000" dirty="0"/>
              <a:t>panika</a:t>
            </a:r>
            <a:endParaRPr lang="en-NO" sz="4000" dirty="0"/>
          </a:p>
          <a:p>
            <a:r>
              <a:rPr lang="cs-CZ" sz="4000" dirty="0"/>
              <a:t>nebezpečí</a:t>
            </a:r>
            <a:endParaRPr lang="en-NO" sz="4000" dirty="0"/>
          </a:p>
          <a:p>
            <a:r>
              <a:rPr lang="cs-CZ" sz="4000" dirty="0"/>
              <a:t>děs</a:t>
            </a:r>
          </a:p>
          <a:p>
            <a:r>
              <a:rPr lang="en-NO" sz="4000" dirty="0"/>
              <a:t>hysterie </a:t>
            </a:r>
          </a:p>
        </p:txBody>
      </p:sp>
    </p:spTree>
    <p:extLst>
      <p:ext uri="{BB962C8B-B14F-4D97-AF65-F5344CB8AC3E}">
        <p14:creationId xmlns:p14="http://schemas.microsoft.com/office/powerpoint/2010/main" val="17518960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B37EAE-EE8E-7E52-7EF6-9A38B319CEBD}"/>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234655ED-3906-BEC4-F71E-D8CD7D22A3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9096E3C1-B022-FCB2-779E-E6E19249E6C4}"/>
              </a:ext>
            </a:extLst>
          </p:cNvPr>
          <p:cNvSpPr/>
          <p:nvPr/>
        </p:nvSpPr>
        <p:spPr>
          <a:xfrm rot="18417443">
            <a:off x="7691520" y="2480175"/>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50E8841F-E0D8-2D1C-ACEF-EC2666A4152C}"/>
              </a:ext>
            </a:extLst>
          </p:cNvPr>
          <p:cNvSpPr/>
          <p:nvPr/>
        </p:nvSpPr>
        <p:spPr>
          <a:xfrm rot="2099473">
            <a:off x="9190538" y="2075440"/>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Down Arrow 5">
            <a:extLst>
              <a:ext uri="{FF2B5EF4-FFF2-40B4-BE49-F238E27FC236}">
                <a16:creationId xmlns:a16="http://schemas.microsoft.com/office/drawing/2014/main" id="{813EB927-9F06-367A-16A5-0F5689362EAC}"/>
              </a:ext>
            </a:extLst>
          </p:cNvPr>
          <p:cNvSpPr/>
          <p:nvPr/>
        </p:nvSpPr>
        <p:spPr>
          <a:xfrm rot="9302467">
            <a:off x="9204790" y="2500898"/>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Down Arrow 6">
            <a:extLst>
              <a:ext uri="{FF2B5EF4-FFF2-40B4-BE49-F238E27FC236}">
                <a16:creationId xmlns:a16="http://schemas.microsoft.com/office/drawing/2014/main" id="{94203183-EAC4-CB64-875A-E45641A318B0}"/>
              </a:ext>
            </a:extLst>
          </p:cNvPr>
          <p:cNvSpPr/>
          <p:nvPr/>
        </p:nvSpPr>
        <p:spPr>
          <a:xfrm rot="272628">
            <a:off x="8676883" y="2029665"/>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16F19A10-B7A5-2E65-4951-CE0114420EF3}"/>
              </a:ext>
            </a:extLst>
          </p:cNvPr>
          <p:cNvSpPr txBox="1"/>
          <p:nvPr/>
        </p:nvSpPr>
        <p:spPr>
          <a:xfrm>
            <a:off x="1026160" y="924560"/>
            <a:ext cx="3393440" cy="3170099"/>
          </a:xfrm>
          <a:prstGeom prst="rect">
            <a:avLst/>
          </a:prstGeom>
          <a:noFill/>
        </p:spPr>
        <p:txBody>
          <a:bodyPr wrap="square" rtlCol="0">
            <a:spAutoFit/>
          </a:bodyPr>
          <a:lstStyle/>
          <a:p>
            <a:r>
              <a:rPr lang="en-NO" sz="4000" dirty="0"/>
              <a:t>‘TENSION’</a:t>
            </a:r>
          </a:p>
          <a:p>
            <a:r>
              <a:rPr lang="cs-CZ" sz="4000" dirty="0"/>
              <a:t>napětí</a:t>
            </a:r>
            <a:endParaRPr lang="en-NO" sz="4000" dirty="0"/>
          </a:p>
          <a:p>
            <a:r>
              <a:rPr lang="cs-CZ" sz="4000" dirty="0"/>
              <a:t>úzkost</a:t>
            </a:r>
            <a:endParaRPr lang="en-NO" sz="4000" dirty="0"/>
          </a:p>
          <a:p>
            <a:r>
              <a:rPr lang="cs-CZ" sz="4000" dirty="0"/>
              <a:t>nervozita</a:t>
            </a:r>
            <a:endParaRPr lang="en-NO" sz="4000" dirty="0"/>
          </a:p>
          <a:p>
            <a:r>
              <a:rPr lang="cs-CZ" sz="4000" dirty="0"/>
              <a:t>stres</a:t>
            </a:r>
            <a:r>
              <a:rPr lang="en-NO" sz="4000" dirty="0"/>
              <a:t> </a:t>
            </a:r>
          </a:p>
        </p:txBody>
      </p:sp>
    </p:spTree>
    <p:extLst>
      <p:ext uri="{BB962C8B-B14F-4D97-AF65-F5344CB8AC3E}">
        <p14:creationId xmlns:p14="http://schemas.microsoft.com/office/powerpoint/2010/main" val="40041111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B4D19-7678-9C53-4FB7-957186A2CECD}"/>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8D7217F6-EEBC-B227-CD65-2839BC3E30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B6E7E0C9-0A2B-9D9D-E294-142C0345E010}"/>
              </a:ext>
            </a:extLst>
          </p:cNvPr>
          <p:cNvSpPr/>
          <p:nvPr/>
        </p:nvSpPr>
        <p:spPr>
          <a:xfrm rot="2099473">
            <a:off x="9451795" y="1593118"/>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463B5CEF-57B2-3FB3-84DA-5C2304D15C33}"/>
              </a:ext>
            </a:extLst>
          </p:cNvPr>
          <p:cNvSpPr/>
          <p:nvPr/>
        </p:nvSpPr>
        <p:spPr>
          <a:xfrm rot="2099473">
            <a:off x="10245615" y="2537664"/>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TextBox 4">
            <a:extLst>
              <a:ext uri="{FF2B5EF4-FFF2-40B4-BE49-F238E27FC236}">
                <a16:creationId xmlns:a16="http://schemas.microsoft.com/office/drawing/2014/main" id="{21DAE8AC-51E7-74D2-5F5A-A4D4B8CFA602}"/>
              </a:ext>
            </a:extLst>
          </p:cNvPr>
          <p:cNvSpPr txBox="1"/>
          <p:nvPr/>
        </p:nvSpPr>
        <p:spPr>
          <a:xfrm>
            <a:off x="1026160" y="924560"/>
            <a:ext cx="3393440" cy="1938992"/>
          </a:xfrm>
          <a:prstGeom prst="rect">
            <a:avLst/>
          </a:prstGeom>
          <a:noFill/>
        </p:spPr>
        <p:txBody>
          <a:bodyPr wrap="square" rtlCol="0">
            <a:spAutoFit/>
          </a:bodyPr>
          <a:lstStyle/>
          <a:p>
            <a:r>
              <a:rPr lang="en-NO" sz="4000" dirty="0"/>
              <a:t>‘DISGUST’</a:t>
            </a:r>
          </a:p>
          <a:p>
            <a:r>
              <a:rPr lang="cs-CZ" sz="4000" dirty="0"/>
              <a:t>odpor</a:t>
            </a:r>
            <a:endParaRPr lang="en-NO" sz="4000" dirty="0"/>
          </a:p>
          <a:p>
            <a:r>
              <a:rPr lang="cs-CZ" sz="4000" dirty="0"/>
              <a:t>nechuť</a:t>
            </a:r>
            <a:endParaRPr lang="en-NO" sz="4000" dirty="0"/>
          </a:p>
        </p:txBody>
      </p:sp>
    </p:spTree>
    <p:extLst>
      <p:ext uri="{BB962C8B-B14F-4D97-AF65-F5344CB8AC3E}">
        <p14:creationId xmlns:p14="http://schemas.microsoft.com/office/powerpoint/2010/main" val="3041199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4EF9E-83A6-A69F-DC50-1A93CD7A9F99}"/>
              </a:ext>
            </a:extLst>
          </p:cNvPr>
          <p:cNvSpPr>
            <a:spLocks noGrp="1"/>
          </p:cNvSpPr>
          <p:nvPr>
            <p:ph type="title"/>
          </p:nvPr>
        </p:nvSpPr>
        <p:spPr>
          <a:xfrm>
            <a:off x="838200" y="365126"/>
            <a:ext cx="10515600" cy="741186"/>
          </a:xfrm>
        </p:spPr>
        <p:txBody>
          <a:bodyPr>
            <a:normAutofit/>
          </a:bodyPr>
          <a:lstStyle/>
          <a:p>
            <a:r>
              <a:rPr lang="en-NO" sz="4000" dirty="0"/>
              <a:t>Understanding Emotions Through Grammar</a:t>
            </a:r>
          </a:p>
        </p:txBody>
      </p:sp>
      <p:sp>
        <p:nvSpPr>
          <p:cNvPr id="3" name="Content Placeholder 2">
            <a:extLst>
              <a:ext uri="{FF2B5EF4-FFF2-40B4-BE49-F238E27FC236}">
                <a16:creationId xmlns:a16="http://schemas.microsoft.com/office/drawing/2014/main" id="{4E585B6B-2D5B-D7D9-E5EB-DAEAF2CBA6A9}"/>
              </a:ext>
            </a:extLst>
          </p:cNvPr>
          <p:cNvSpPr>
            <a:spLocks noGrp="1"/>
          </p:cNvSpPr>
          <p:nvPr>
            <p:ph idx="1"/>
          </p:nvPr>
        </p:nvSpPr>
        <p:spPr>
          <a:xfrm>
            <a:off x="838200" y="1354666"/>
            <a:ext cx="10515600" cy="5226755"/>
          </a:xfrm>
        </p:spPr>
        <p:txBody>
          <a:bodyPr>
            <a:normAutofit/>
          </a:bodyPr>
          <a:lstStyle/>
          <a:p>
            <a:pPr marL="0" indent="0">
              <a:buNone/>
            </a:pPr>
            <a:r>
              <a:rPr lang="en-NO" dirty="0"/>
              <a:t>Overview</a:t>
            </a:r>
          </a:p>
          <a:p>
            <a:pPr lvl="1"/>
            <a:r>
              <a:rPr lang="en-NO" dirty="0"/>
              <a:t>Lexical meaning and grammatical meaning as a continuum</a:t>
            </a:r>
          </a:p>
          <a:p>
            <a:pPr lvl="2"/>
            <a:r>
              <a:rPr lang="en-NO" dirty="0"/>
              <a:t>Grammar supplements and differentiates meaning</a:t>
            </a:r>
          </a:p>
          <a:p>
            <a:pPr lvl="1"/>
            <a:r>
              <a:rPr lang="en-NO" dirty="0"/>
              <a:t>Grammatical case and meaning</a:t>
            </a:r>
          </a:p>
          <a:p>
            <a:pPr lvl="1"/>
            <a:r>
              <a:rPr lang="en-NO" dirty="0"/>
              <a:t>Classification of emotions</a:t>
            </a:r>
          </a:p>
          <a:p>
            <a:pPr lvl="1"/>
            <a:r>
              <a:rPr lang="en-NO" dirty="0"/>
              <a:t>Grammatical profiles: vectors of distribution in corpus data</a:t>
            </a:r>
          </a:p>
          <a:p>
            <a:pPr lvl="2"/>
            <a:r>
              <a:rPr lang="en-NO" dirty="0"/>
              <a:t>SMARTool, GramatiKat</a:t>
            </a:r>
          </a:p>
          <a:p>
            <a:pPr lvl="1"/>
            <a:r>
              <a:rPr lang="en-NO" dirty="0"/>
              <a:t>Data and analysis of Czech emotion words</a:t>
            </a:r>
          </a:p>
          <a:p>
            <a:pPr lvl="1"/>
            <a:r>
              <a:rPr lang="en-NO" dirty="0"/>
              <a:t>What does this buy us?</a:t>
            </a:r>
          </a:p>
          <a:p>
            <a:pPr lvl="2"/>
            <a:r>
              <a:rPr lang="en-NO" dirty="0"/>
              <a:t>Theoretical contribution</a:t>
            </a:r>
          </a:p>
          <a:p>
            <a:pPr lvl="2"/>
            <a:r>
              <a:rPr lang="en-NO" dirty="0"/>
              <a:t>Lexicography</a:t>
            </a:r>
          </a:p>
          <a:p>
            <a:pPr lvl="2"/>
            <a:r>
              <a:rPr lang="en-NO" dirty="0"/>
              <a:t>Language pedagogy</a:t>
            </a:r>
          </a:p>
          <a:p>
            <a:pPr lvl="2"/>
            <a:endParaRPr lang="en-NO" dirty="0"/>
          </a:p>
          <a:p>
            <a:pPr lvl="1"/>
            <a:endParaRPr lang="en-NO" dirty="0"/>
          </a:p>
          <a:p>
            <a:pPr lvl="1"/>
            <a:endParaRPr lang="en-NO" dirty="0"/>
          </a:p>
          <a:p>
            <a:pPr lvl="2"/>
            <a:endParaRPr lang="en-NO" dirty="0"/>
          </a:p>
          <a:p>
            <a:endParaRPr lang="en-NO" dirty="0"/>
          </a:p>
        </p:txBody>
      </p:sp>
    </p:spTree>
    <p:extLst>
      <p:ext uri="{BB962C8B-B14F-4D97-AF65-F5344CB8AC3E}">
        <p14:creationId xmlns:p14="http://schemas.microsoft.com/office/powerpoint/2010/main" val="991805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2B884-355C-5CF8-0BDD-C904BC249026}"/>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58C2E338-4BC3-2D83-791A-9897FE6C57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3" name="Down Arrow 2">
            <a:extLst>
              <a:ext uri="{FF2B5EF4-FFF2-40B4-BE49-F238E27FC236}">
                <a16:creationId xmlns:a16="http://schemas.microsoft.com/office/drawing/2014/main" id="{6D6CCDE2-C669-9CE5-B0CF-FB760CD816C9}"/>
              </a:ext>
            </a:extLst>
          </p:cNvPr>
          <p:cNvSpPr/>
          <p:nvPr/>
        </p:nvSpPr>
        <p:spPr>
          <a:xfrm rot="20865082">
            <a:off x="8298990" y="2185970"/>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49D9902A-83A7-FADF-57C9-144B9DE51F69}"/>
              </a:ext>
            </a:extLst>
          </p:cNvPr>
          <p:cNvSpPr/>
          <p:nvPr/>
        </p:nvSpPr>
        <p:spPr>
          <a:xfrm rot="9244045">
            <a:off x="9471893" y="3005850"/>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 name="TextBox 1">
            <a:extLst>
              <a:ext uri="{FF2B5EF4-FFF2-40B4-BE49-F238E27FC236}">
                <a16:creationId xmlns:a16="http://schemas.microsoft.com/office/drawing/2014/main" id="{D35AB969-39C7-13C8-6060-A258CA7F071E}"/>
              </a:ext>
            </a:extLst>
          </p:cNvPr>
          <p:cNvSpPr txBox="1"/>
          <p:nvPr/>
        </p:nvSpPr>
        <p:spPr>
          <a:xfrm>
            <a:off x="1026160" y="924560"/>
            <a:ext cx="3393440" cy="1938992"/>
          </a:xfrm>
          <a:prstGeom prst="rect">
            <a:avLst/>
          </a:prstGeom>
          <a:noFill/>
        </p:spPr>
        <p:txBody>
          <a:bodyPr wrap="square" rtlCol="0">
            <a:spAutoFit/>
          </a:bodyPr>
          <a:lstStyle/>
          <a:p>
            <a:r>
              <a:rPr lang="en-NO" sz="4000" dirty="0"/>
              <a:t>‘LOVE’</a:t>
            </a:r>
          </a:p>
          <a:p>
            <a:r>
              <a:rPr lang="cs-CZ" sz="4000" dirty="0"/>
              <a:t>láska</a:t>
            </a:r>
            <a:endParaRPr lang="en-NO" sz="4000" dirty="0"/>
          </a:p>
          <a:p>
            <a:r>
              <a:rPr lang="cs-CZ" sz="4000" dirty="0"/>
              <a:t>vášeň</a:t>
            </a:r>
            <a:r>
              <a:rPr lang="en-NO" sz="4000" dirty="0"/>
              <a:t> </a:t>
            </a:r>
          </a:p>
        </p:txBody>
      </p:sp>
    </p:spTree>
    <p:extLst>
      <p:ext uri="{BB962C8B-B14F-4D97-AF65-F5344CB8AC3E}">
        <p14:creationId xmlns:p14="http://schemas.microsoft.com/office/powerpoint/2010/main" val="21443821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CAE7C-84D1-D712-27B2-66F329151D17}"/>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8262B600-8FAB-A5CE-3862-A21FF819EC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DE78F708-1622-5B77-304A-48CADCCF08EE}"/>
              </a:ext>
            </a:extLst>
          </p:cNvPr>
          <p:cNvSpPr/>
          <p:nvPr/>
        </p:nvSpPr>
        <p:spPr>
          <a:xfrm rot="12394550">
            <a:off x="8668021" y="3149762"/>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5FFAC241-EBA0-C4BC-6695-72053AB9AE8F}"/>
              </a:ext>
            </a:extLst>
          </p:cNvPr>
          <p:cNvSpPr/>
          <p:nvPr/>
        </p:nvSpPr>
        <p:spPr>
          <a:xfrm rot="2099473">
            <a:off x="9803488" y="1452442"/>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5342A25A-743D-DB6D-58D7-2C64F1145CE3}"/>
              </a:ext>
            </a:extLst>
          </p:cNvPr>
          <p:cNvSpPr/>
          <p:nvPr/>
        </p:nvSpPr>
        <p:spPr>
          <a:xfrm rot="2099473">
            <a:off x="10040849" y="2165874"/>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TextBox 5">
            <a:extLst>
              <a:ext uri="{FF2B5EF4-FFF2-40B4-BE49-F238E27FC236}">
                <a16:creationId xmlns:a16="http://schemas.microsoft.com/office/drawing/2014/main" id="{C67F8148-F2C2-3AAD-4BC2-A6ED30252DC3}"/>
              </a:ext>
            </a:extLst>
          </p:cNvPr>
          <p:cNvSpPr txBox="1"/>
          <p:nvPr/>
        </p:nvSpPr>
        <p:spPr>
          <a:xfrm>
            <a:off x="1026160" y="924560"/>
            <a:ext cx="3393440" cy="2554545"/>
          </a:xfrm>
          <a:prstGeom prst="rect">
            <a:avLst/>
          </a:prstGeom>
          <a:noFill/>
        </p:spPr>
        <p:txBody>
          <a:bodyPr wrap="square" rtlCol="0">
            <a:spAutoFit/>
          </a:bodyPr>
          <a:lstStyle/>
          <a:p>
            <a:r>
              <a:rPr lang="en-NO" sz="4000" dirty="0"/>
              <a:t>‘RESPECT’</a:t>
            </a:r>
          </a:p>
          <a:p>
            <a:r>
              <a:rPr lang="cs-CZ" sz="4000" dirty="0"/>
              <a:t>respekt</a:t>
            </a:r>
            <a:endParaRPr lang="en-NO" sz="4000" dirty="0"/>
          </a:p>
          <a:p>
            <a:r>
              <a:rPr lang="cs-CZ" sz="4000" dirty="0"/>
              <a:t>úcta</a:t>
            </a:r>
            <a:endParaRPr lang="en-NO" sz="4000" dirty="0"/>
          </a:p>
          <a:p>
            <a:r>
              <a:rPr lang="cs-CZ" sz="4000" dirty="0"/>
              <a:t>obdiv</a:t>
            </a:r>
            <a:endParaRPr lang="en-NO" sz="4000" dirty="0"/>
          </a:p>
        </p:txBody>
      </p:sp>
    </p:spTree>
    <p:extLst>
      <p:ext uri="{BB962C8B-B14F-4D97-AF65-F5344CB8AC3E}">
        <p14:creationId xmlns:p14="http://schemas.microsoft.com/office/powerpoint/2010/main" val="11785587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A3A893-8C08-2571-BB78-AD92017DC32E}"/>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2CE836C3-618F-4CAE-6AA0-2A4AB43DEB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E3E73C55-F11A-AF80-4A32-9F5CA41D2A0F}"/>
              </a:ext>
            </a:extLst>
          </p:cNvPr>
          <p:cNvSpPr/>
          <p:nvPr/>
        </p:nvSpPr>
        <p:spPr>
          <a:xfrm rot="8154424">
            <a:off x="9823584" y="4728202"/>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5DDCA23F-795D-5141-4ADE-8E1FCF00BDF3}"/>
              </a:ext>
            </a:extLst>
          </p:cNvPr>
          <p:cNvSpPr/>
          <p:nvPr/>
        </p:nvSpPr>
        <p:spPr>
          <a:xfrm rot="13263433">
            <a:off x="6336806" y="315061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3D1CA3A4-967B-F7DD-E3AF-0A6D0D7BFFAC}"/>
              </a:ext>
            </a:extLst>
          </p:cNvPr>
          <p:cNvSpPr/>
          <p:nvPr/>
        </p:nvSpPr>
        <p:spPr>
          <a:xfrm rot="20504648">
            <a:off x="9579564" y="3509787"/>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TextBox 5">
            <a:extLst>
              <a:ext uri="{FF2B5EF4-FFF2-40B4-BE49-F238E27FC236}">
                <a16:creationId xmlns:a16="http://schemas.microsoft.com/office/drawing/2014/main" id="{05BDAD78-6FBF-898E-6AC4-768E34A58245}"/>
              </a:ext>
            </a:extLst>
          </p:cNvPr>
          <p:cNvSpPr txBox="1"/>
          <p:nvPr/>
        </p:nvSpPr>
        <p:spPr>
          <a:xfrm>
            <a:off x="1026160" y="924560"/>
            <a:ext cx="3393440" cy="2554545"/>
          </a:xfrm>
          <a:prstGeom prst="rect">
            <a:avLst/>
          </a:prstGeom>
          <a:noFill/>
        </p:spPr>
        <p:txBody>
          <a:bodyPr wrap="square" rtlCol="0">
            <a:spAutoFit/>
          </a:bodyPr>
          <a:lstStyle/>
          <a:p>
            <a:r>
              <a:rPr lang="en-NO" sz="4000" dirty="0"/>
              <a:t>‘SURPRISE’</a:t>
            </a:r>
          </a:p>
          <a:p>
            <a:r>
              <a:rPr lang="cs-CZ" sz="4000" dirty="0"/>
              <a:t>údiv</a:t>
            </a:r>
            <a:endParaRPr lang="en-NO" sz="4000" dirty="0"/>
          </a:p>
          <a:p>
            <a:r>
              <a:rPr lang="cs-CZ" sz="4000" dirty="0"/>
              <a:t>překvapení</a:t>
            </a:r>
            <a:endParaRPr lang="en-NO" sz="4000" dirty="0"/>
          </a:p>
          <a:p>
            <a:r>
              <a:rPr lang="cs-CZ" sz="4000" dirty="0"/>
              <a:t>šok</a:t>
            </a:r>
            <a:r>
              <a:rPr lang="en-NO" sz="4000" dirty="0"/>
              <a:t> </a:t>
            </a:r>
          </a:p>
        </p:txBody>
      </p:sp>
    </p:spTree>
    <p:extLst>
      <p:ext uri="{BB962C8B-B14F-4D97-AF65-F5344CB8AC3E}">
        <p14:creationId xmlns:p14="http://schemas.microsoft.com/office/powerpoint/2010/main" val="2252302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9D8FAE-89A4-A2FE-8ACB-00D9D3B0ECA7}"/>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D23A4C60-A974-B5DD-B028-B8B24F2F6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652CC7EA-3D3B-7943-5B38-81C314FA3AD8}"/>
              </a:ext>
            </a:extLst>
          </p:cNvPr>
          <p:cNvSpPr/>
          <p:nvPr/>
        </p:nvSpPr>
        <p:spPr>
          <a:xfrm rot="12626138">
            <a:off x="8805685" y="356717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47007A54-BD40-A4DF-49D3-051B300F0A15}"/>
              </a:ext>
            </a:extLst>
          </p:cNvPr>
          <p:cNvSpPr/>
          <p:nvPr/>
        </p:nvSpPr>
        <p:spPr>
          <a:xfrm rot="8024940">
            <a:off x="9902965" y="2307335"/>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F40E46A0-BC89-BAC0-4CA4-3C2FFB76500A}"/>
              </a:ext>
            </a:extLst>
          </p:cNvPr>
          <p:cNvSpPr/>
          <p:nvPr/>
        </p:nvSpPr>
        <p:spPr>
          <a:xfrm rot="11676828">
            <a:off x="9037452" y="254105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Down Arrow 5">
            <a:extLst>
              <a:ext uri="{FF2B5EF4-FFF2-40B4-BE49-F238E27FC236}">
                <a16:creationId xmlns:a16="http://schemas.microsoft.com/office/drawing/2014/main" id="{D482B097-8E7D-F6D8-EADA-96055BD86E1A}"/>
              </a:ext>
            </a:extLst>
          </p:cNvPr>
          <p:cNvSpPr/>
          <p:nvPr/>
        </p:nvSpPr>
        <p:spPr>
          <a:xfrm rot="19886107">
            <a:off x="8836177" y="1995835"/>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TextBox 6">
            <a:extLst>
              <a:ext uri="{FF2B5EF4-FFF2-40B4-BE49-F238E27FC236}">
                <a16:creationId xmlns:a16="http://schemas.microsoft.com/office/drawing/2014/main" id="{4D45ED3E-4FCA-4D42-2EDF-C11D27FA405A}"/>
              </a:ext>
            </a:extLst>
          </p:cNvPr>
          <p:cNvSpPr txBox="1"/>
          <p:nvPr/>
        </p:nvSpPr>
        <p:spPr>
          <a:xfrm>
            <a:off x="1026160" y="924560"/>
            <a:ext cx="3393440" cy="3170099"/>
          </a:xfrm>
          <a:prstGeom prst="rect">
            <a:avLst/>
          </a:prstGeom>
          <a:noFill/>
        </p:spPr>
        <p:txBody>
          <a:bodyPr wrap="square" rtlCol="0">
            <a:spAutoFit/>
          </a:bodyPr>
          <a:lstStyle/>
          <a:p>
            <a:r>
              <a:rPr lang="en-NO" sz="4000" dirty="0"/>
              <a:t>‘ANGER’</a:t>
            </a:r>
          </a:p>
          <a:p>
            <a:r>
              <a:rPr lang="cs-CZ" sz="4000" dirty="0"/>
              <a:t>hněv</a:t>
            </a:r>
            <a:endParaRPr lang="en-NO" sz="4000" dirty="0"/>
          </a:p>
          <a:p>
            <a:r>
              <a:rPr lang="cs-CZ" sz="4000" dirty="0"/>
              <a:t>zlost</a:t>
            </a:r>
            <a:endParaRPr lang="en-NO" sz="4000" dirty="0"/>
          </a:p>
          <a:p>
            <a:r>
              <a:rPr lang="cs-CZ" sz="4000" dirty="0"/>
              <a:t>zloba</a:t>
            </a:r>
            <a:endParaRPr lang="en-NO" sz="4000" dirty="0"/>
          </a:p>
          <a:p>
            <a:r>
              <a:rPr lang="cs-CZ" sz="4000" dirty="0"/>
              <a:t>zuřivost</a:t>
            </a:r>
            <a:endParaRPr lang="en-NO" sz="4000" dirty="0"/>
          </a:p>
        </p:txBody>
      </p:sp>
    </p:spTree>
    <p:extLst>
      <p:ext uri="{BB962C8B-B14F-4D97-AF65-F5344CB8AC3E}">
        <p14:creationId xmlns:p14="http://schemas.microsoft.com/office/powerpoint/2010/main" val="15069451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8AB76-C5C6-88D9-5594-4EE96F563263}"/>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59D1B782-51EE-6D47-0BF3-D28FB3DC18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DBD309AD-CD3C-A765-B92D-7B3212D7EECA}"/>
              </a:ext>
            </a:extLst>
          </p:cNvPr>
          <p:cNvSpPr/>
          <p:nvPr/>
        </p:nvSpPr>
        <p:spPr>
          <a:xfrm rot="12115273">
            <a:off x="9811525" y="379069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E8862C49-79F9-3D35-7116-DE4343BA6288}"/>
              </a:ext>
            </a:extLst>
          </p:cNvPr>
          <p:cNvSpPr/>
          <p:nvPr/>
        </p:nvSpPr>
        <p:spPr>
          <a:xfrm rot="20489006">
            <a:off x="9655036" y="2165094"/>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TextBox 4">
            <a:extLst>
              <a:ext uri="{FF2B5EF4-FFF2-40B4-BE49-F238E27FC236}">
                <a16:creationId xmlns:a16="http://schemas.microsoft.com/office/drawing/2014/main" id="{D6802E29-1447-64CD-5C18-0BBDA6BB4F86}"/>
              </a:ext>
            </a:extLst>
          </p:cNvPr>
          <p:cNvSpPr txBox="1"/>
          <p:nvPr/>
        </p:nvSpPr>
        <p:spPr>
          <a:xfrm>
            <a:off x="1026160" y="924560"/>
            <a:ext cx="3393440" cy="1938992"/>
          </a:xfrm>
          <a:prstGeom prst="rect">
            <a:avLst/>
          </a:prstGeom>
          <a:noFill/>
        </p:spPr>
        <p:txBody>
          <a:bodyPr wrap="square" rtlCol="0">
            <a:spAutoFit/>
          </a:bodyPr>
          <a:lstStyle/>
          <a:p>
            <a:r>
              <a:rPr lang="en-NO" sz="4000" dirty="0"/>
              <a:t>‘PRIDE’</a:t>
            </a:r>
          </a:p>
          <a:p>
            <a:r>
              <a:rPr lang="cs-CZ" sz="4000" dirty="0"/>
              <a:t>hrdost</a:t>
            </a:r>
            <a:endParaRPr lang="en-NO" sz="4000" dirty="0"/>
          </a:p>
          <a:p>
            <a:r>
              <a:rPr lang="cs-CZ" sz="4000" dirty="0"/>
              <a:t>pýcha</a:t>
            </a:r>
            <a:endParaRPr lang="en-NO" sz="4000" dirty="0"/>
          </a:p>
        </p:txBody>
      </p:sp>
    </p:spTree>
    <p:extLst>
      <p:ext uri="{BB962C8B-B14F-4D97-AF65-F5344CB8AC3E}">
        <p14:creationId xmlns:p14="http://schemas.microsoft.com/office/powerpoint/2010/main" val="1298211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E31DA-D59E-B457-4881-F35FF027C223}"/>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C8F22828-3181-E8E7-5938-3E0248E26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DCEBBC25-ADFD-8243-D3D7-22918B5A1AAE}"/>
              </a:ext>
            </a:extLst>
          </p:cNvPr>
          <p:cNvSpPr/>
          <p:nvPr/>
        </p:nvSpPr>
        <p:spPr>
          <a:xfrm rot="12115273">
            <a:off x="9019045" y="316077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Down Arrow 2">
            <a:extLst>
              <a:ext uri="{FF2B5EF4-FFF2-40B4-BE49-F238E27FC236}">
                <a16:creationId xmlns:a16="http://schemas.microsoft.com/office/drawing/2014/main" id="{0FE72CAE-0688-C966-AA5E-9B86B5CA50CC}"/>
              </a:ext>
            </a:extLst>
          </p:cNvPr>
          <p:cNvSpPr/>
          <p:nvPr/>
        </p:nvSpPr>
        <p:spPr>
          <a:xfrm rot="1645268">
            <a:off x="9295058" y="214477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TextBox 4">
            <a:extLst>
              <a:ext uri="{FF2B5EF4-FFF2-40B4-BE49-F238E27FC236}">
                <a16:creationId xmlns:a16="http://schemas.microsoft.com/office/drawing/2014/main" id="{67B63B03-8E3D-EA16-DD83-BAA6C7B8F15A}"/>
              </a:ext>
            </a:extLst>
          </p:cNvPr>
          <p:cNvSpPr txBox="1"/>
          <p:nvPr/>
        </p:nvSpPr>
        <p:spPr>
          <a:xfrm>
            <a:off x="1026160" y="924560"/>
            <a:ext cx="3393440" cy="1938992"/>
          </a:xfrm>
          <a:prstGeom prst="rect">
            <a:avLst/>
          </a:prstGeom>
          <a:noFill/>
        </p:spPr>
        <p:txBody>
          <a:bodyPr wrap="square" rtlCol="0">
            <a:spAutoFit/>
          </a:bodyPr>
          <a:lstStyle/>
          <a:p>
            <a:r>
              <a:rPr lang="en-NO" sz="4000" dirty="0"/>
              <a:t>‘SHAME’</a:t>
            </a:r>
          </a:p>
          <a:p>
            <a:r>
              <a:rPr lang="cs-CZ" sz="4000" dirty="0"/>
              <a:t>hanba</a:t>
            </a:r>
            <a:endParaRPr lang="en-NO" sz="4000" dirty="0"/>
          </a:p>
          <a:p>
            <a:r>
              <a:rPr lang="cs-CZ" sz="4000" dirty="0"/>
              <a:t>stud</a:t>
            </a:r>
            <a:endParaRPr lang="en-NO" sz="4000" dirty="0"/>
          </a:p>
        </p:txBody>
      </p:sp>
    </p:spTree>
    <p:extLst>
      <p:ext uri="{BB962C8B-B14F-4D97-AF65-F5344CB8AC3E}">
        <p14:creationId xmlns:p14="http://schemas.microsoft.com/office/powerpoint/2010/main" val="12994022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30FAB2-5A43-98D2-263C-4D2D68221FA3}"/>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D8BBA8D6-FB1E-CA57-E026-19592FB8FA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Down Arrow 1">
            <a:extLst>
              <a:ext uri="{FF2B5EF4-FFF2-40B4-BE49-F238E27FC236}">
                <a16:creationId xmlns:a16="http://schemas.microsoft.com/office/drawing/2014/main" id="{100E6BAA-DBAF-3C90-3752-5991172D9BFF}"/>
              </a:ext>
            </a:extLst>
          </p:cNvPr>
          <p:cNvSpPr/>
          <p:nvPr/>
        </p:nvSpPr>
        <p:spPr>
          <a:xfrm rot="12115273">
            <a:off x="8968244" y="2855973"/>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3" name="Down Arrow 2">
            <a:extLst>
              <a:ext uri="{FF2B5EF4-FFF2-40B4-BE49-F238E27FC236}">
                <a16:creationId xmlns:a16="http://schemas.microsoft.com/office/drawing/2014/main" id="{7C11D176-4EE8-D20F-6BAC-931B892ABEC7}"/>
              </a:ext>
            </a:extLst>
          </p:cNvPr>
          <p:cNvSpPr/>
          <p:nvPr/>
        </p:nvSpPr>
        <p:spPr>
          <a:xfrm rot="19396959">
            <a:off x="8693914" y="1799332"/>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5" name="Down Arrow 4">
            <a:extLst>
              <a:ext uri="{FF2B5EF4-FFF2-40B4-BE49-F238E27FC236}">
                <a16:creationId xmlns:a16="http://schemas.microsoft.com/office/drawing/2014/main" id="{8256FE70-7E9C-1366-DF0A-CD2DD672D095}"/>
              </a:ext>
            </a:extLst>
          </p:cNvPr>
          <p:cNvSpPr/>
          <p:nvPr/>
        </p:nvSpPr>
        <p:spPr>
          <a:xfrm rot="10590314">
            <a:off x="9403088" y="2855972"/>
            <a:ext cx="318976" cy="3721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6" name="TextBox 5">
            <a:extLst>
              <a:ext uri="{FF2B5EF4-FFF2-40B4-BE49-F238E27FC236}">
                <a16:creationId xmlns:a16="http://schemas.microsoft.com/office/drawing/2014/main" id="{000A6749-C072-976B-9CC6-1CFB9F2636D7}"/>
              </a:ext>
            </a:extLst>
          </p:cNvPr>
          <p:cNvSpPr txBox="1"/>
          <p:nvPr/>
        </p:nvSpPr>
        <p:spPr>
          <a:xfrm>
            <a:off x="1026160" y="924560"/>
            <a:ext cx="3393440" cy="2554545"/>
          </a:xfrm>
          <a:prstGeom prst="rect">
            <a:avLst/>
          </a:prstGeom>
          <a:noFill/>
        </p:spPr>
        <p:txBody>
          <a:bodyPr wrap="square" rtlCol="0">
            <a:spAutoFit/>
          </a:bodyPr>
          <a:lstStyle/>
          <a:p>
            <a:r>
              <a:rPr lang="en-NO" sz="4000" dirty="0"/>
              <a:t>‘SORROW’</a:t>
            </a:r>
          </a:p>
          <a:p>
            <a:r>
              <a:rPr lang="cs-CZ" sz="4000" dirty="0"/>
              <a:t>žal</a:t>
            </a:r>
            <a:endParaRPr lang="en-NO" sz="4000" dirty="0"/>
          </a:p>
          <a:p>
            <a:r>
              <a:rPr lang="cs-CZ" sz="4000" dirty="0"/>
              <a:t>smutek</a:t>
            </a:r>
            <a:endParaRPr lang="en-NO" sz="4000" dirty="0"/>
          </a:p>
          <a:p>
            <a:r>
              <a:rPr lang="cs-CZ" sz="4000" dirty="0"/>
              <a:t>zármutek</a:t>
            </a:r>
            <a:endParaRPr lang="en-NO" sz="4000" dirty="0"/>
          </a:p>
        </p:txBody>
      </p:sp>
    </p:spTree>
    <p:extLst>
      <p:ext uri="{BB962C8B-B14F-4D97-AF65-F5344CB8AC3E}">
        <p14:creationId xmlns:p14="http://schemas.microsoft.com/office/powerpoint/2010/main" val="4049777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C8B6B-4D4C-0B03-9917-1A809BA33BD3}"/>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41CF248E-E604-A2DE-768F-623F7AF834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Oval 1">
            <a:extLst>
              <a:ext uri="{FF2B5EF4-FFF2-40B4-BE49-F238E27FC236}">
                <a16:creationId xmlns:a16="http://schemas.microsoft.com/office/drawing/2014/main" id="{371F80B0-DD52-9763-F64C-39740E9142F1}"/>
              </a:ext>
            </a:extLst>
          </p:cNvPr>
          <p:cNvSpPr/>
          <p:nvPr/>
        </p:nvSpPr>
        <p:spPr>
          <a:xfrm>
            <a:off x="6573520" y="2926080"/>
            <a:ext cx="254000" cy="335280"/>
          </a:xfrm>
          <a:prstGeom prst="ellipse">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BEC4E3C9-CBD4-7CF9-8884-5F0C796F4CFF}"/>
              </a:ext>
            </a:extLst>
          </p:cNvPr>
          <p:cNvSpPr txBox="1"/>
          <p:nvPr/>
        </p:nvSpPr>
        <p:spPr>
          <a:xfrm>
            <a:off x="1046480" y="2264360"/>
            <a:ext cx="3393440" cy="1323439"/>
          </a:xfrm>
          <a:prstGeom prst="rect">
            <a:avLst/>
          </a:prstGeom>
          <a:noFill/>
        </p:spPr>
        <p:txBody>
          <a:bodyPr wrap="square" rtlCol="0">
            <a:spAutoFit/>
          </a:bodyPr>
          <a:lstStyle/>
          <a:p>
            <a:r>
              <a:rPr lang="cs-CZ" sz="4000" i="1" dirty="0"/>
              <a:t>klid</a:t>
            </a:r>
            <a:r>
              <a:rPr lang="cs-CZ" sz="4000" dirty="0"/>
              <a:t> ‘</a:t>
            </a:r>
            <a:r>
              <a:rPr lang="cs-CZ" sz="4000" dirty="0" err="1"/>
              <a:t>calm</a:t>
            </a:r>
            <a:r>
              <a:rPr lang="cs-CZ" sz="4000" dirty="0"/>
              <a:t>’ </a:t>
            </a:r>
          </a:p>
          <a:p>
            <a:r>
              <a:rPr lang="cs-CZ" sz="4000" i="1" dirty="0"/>
              <a:t>šok</a:t>
            </a:r>
            <a:r>
              <a:rPr lang="cs-CZ" sz="4000" dirty="0"/>
              <a:t> ‘</a:t>
            </a:r>
            <a:r>
              <a:rPr lang="cs-CZ" sz="4000" dirty="0" err="1"/>
              <a:t>shock</a:t>
            </a:r>
            <a:r>
              <a:rPr lang="cs-CZ" sz="4000" dirty="0"/>
              <a:t>’</a:t>
            </a:r>
            <a:endParaRPr lang="en-NO" sz="4000" dirty="0"/>
          </a:p>
        </p:txBody>
      </p:sp>
    </p:spTree>
    <p:extLst>
      <p:ext uri="{BB962C8B-B14F-4D97-AF65-F5344CB8AC3E}">
        <p14:creationId xmlns:p14="http://schemas.microsoft.com/office/powerpoint/2010/main" val="8879204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DF435-5919-6473-1BB9-12DC92CA5546}"/>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6E70262B-C408-34B3-0ED5-950C2FDD81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6" name="Oval 5">
            <a:extLst>
              <a:ext uri="{FF2B5EF4-FFF2-40B4-BE49-F238E27FC236}">
                <a16:creationId xmlns:a16="http://schemas.microsoft.com/office/drawing/2014/main" id="{A6ABBC63-F8CD-FE33-5084-EBC84AA18D3C}"/>
              </a:ext>
            </a:extLst>
          </p:cNvPr>
          <p:cNvSpPr/>
          <p:nvPr/>
        </p:nvSpPr>
        <p:spPr>
          <a:xfrm>
            <a:off x="9377680" y="782320"/>
            <a:ext cx="792480" cy="772160"/>
          </a:xfrm>
          <a:prstGeom prst="ellipse">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7" name="TextBox 6">
            <a:extLst>
              <a:ext uri="{FF2B5EF4-FFF2-40B4-BE49-F238E27FC236}">
                <a16:creationId xmlns:a16="http://schemas.microsoft.com/office/drawing/2014/main" id="{79ACFBAA-A3B8-58CE-19C1-F826B22CE570}"/>
              </a:ext>
            </a:extLst>
          </p:cNvPr>
          <p:cNvSpPr txBox="1"/>
          <p:nvPr/>
        </p:nvSpPr>
        <p:spPr>
          <a:xfrm>
            <a:off x="1046480" y="2264360"/>
            <a:ext cx="4094480" cy="1323439"/>
          </a:xfrm>
          <a:prstGeom prst="rect">
            <a:avLst/>
          </a:prstGeom>
          <a:noFill/>
        </p:spPr>
        <p:txBody>
          <a:bodyPr wrap="square" rtlCol="0">
            <a:spAutoFit/>
          </a:bodyPr>
          <a:lstStyle/>
          <a:p>
            <a:r>
              <a:rPr lang="cs-CZ" sz="4000" i="1" dirty="0"/>
              <a:t>odvaha</a:t>
            </a:r>
            <a:r>
              <a:rPr lang="cs-CZ" sz="4000" dirty="0"/>
              <a:t> ‘</a:t>
            </a:r>
            <a:r>
              <a:rPr lang="cs-CZ" sz="4000" dirty="0" err="1"/>
              <a:t>courage</a:t>
            </a:r>
            <a:r>
              <a:rPr lang="cs-CZ" sz="4000" dirty="0"/>
              <a:t>’ </a:t>
            </a:r>
          </a:p>
          <a:p>
            <a:r>
              <a:rPr lang="cs-CZ" sz="4000" i="1" dirty="0"/>
              <a:t>strach</a:t>
            </a:r>
            <a:r>
              <a:rPr lang="cs-CZ" sz="4000" dirty="0"/>
              <a:t> ‘</a:t>
            </a:r>
            <a:r>
              <a:rPr lang="cs-CZ" sz="4000" dirty="0" err="1"/>
              <a:t>fear</a:t>
            </a:r>
            <a:r>
              <a:rPr lang="cs-CZ" sz="4000" dirty="0"/>
              <a:t>’</a:t>
            </a:r>
            <a:endParaRPr lang="en-NO" sz="4000" dirty="0"/>
          </a:p>
        </p:txBody>
      </p:sp>
    </p:spTree>
    <p:extLst>
      <p:ext uri="{BB962C8B-B14F-4D97-AF65-F5344CB8AC3E}">
        <p14:creationId xmlns:p14="http://schemas.microsoft.com/office/powerpoint/2010/main" val="41815551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4132C-CEA3-F4A6-A6CB-602C14F9D9E1}"/>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27FAD5C6-FB30-E9A1-6F9B-446A180995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Oval 1">
            <a:extLst>
              <a:ext uri="{FF2B5EF4-FFF2-40B4-BE49-F238E27FC236}">
                <a16:creationId xmlns:a16="http://schemas.microsoft.com/office/drawing/2014/main" id="{53828FC0-0510-FBAB-3EC6-A8E92002A62B}"/>
              </a:ext>
            </a:extLst>
          </p:cNvPr>
          <p:cNvSpPr/>
          <p:nvPr/>
        </p:nvSpPr>
        <p:spPr>
          <a:xfrm>
            <a:off x="9194800" y="1737360"/>
            <a:ext cx="518160" cy="314960"/>
          </a:xfrm>
          <a:prstGeom prst="ellipse">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2D4384A5-4EE2-9CE1-CC8E-9EEFF2B246EE}"/>
              </a:ext>
            </a:extLst>
          </p:cNvPr>
          <p:cNvSpPr txBox="1"/>
          <p:nvPr/>
        </p:nvSpPr>
        <p:spPr>
          <a:xfrm>
            <a:off x="1046480" y="2264360"/>
            <a:ext cx="4439920" cy="1323439"/>
          </a:xfrm>
          <a:prstGeom prst="rect">
            <a:avLst/>
          </a:prstGeom>
          <a:noFill/>
        </p:spPr>
        <p:txBody>
          <a:bodyPr wrap="square" rtlCol="0">
            <a:spAutoFit/>
          </a:bodyPr>
          <a:lstStyle/>
          <a:p>
            <a:r>
              <a:rPr lang="cs-CZ" sz="4000" i="1" dirty="0"/>
              <a:t>soucit</a:t>
            </a:r>
            <a:r>
              <a:rPr lang="cs-CZ" sz="4000" dirty="0"/>
              <a:t> ‘</a:t>
            </a:r>
            <a:r>
              <a:rPr lang="cs-CZ" sz="4000" dirty="0" err="1"/>
              <a:t>synmpathy</a:t>
            </a:r>
            <a:r>
              <a:rPr lang="cs-CZ" sz="4000" dirty="0"/>
              <a:t>’ </a:t>
            </a:r>
          </a:p>
          <a:p>
            <a:r>
              <a:rPr lang="cs-CZ" sz="4000" i="1" dirty="0"/>
              <a:t>odpor</a:t>
            </a:r>
            <a:r>
              <a:rPr lang="cs-CZ" sz="4000" dirty="0"/>
              <a:t> ‘</a:t>
            </a:r>
            <a:r>
              <a:rPr lang="cs-CZ" sz="4000" dirty="0" err="1"/>
              <a:t>repulsion</a:t>
            </a:r>
            <a:r>
              <a:rPr lang="cs-CZ" sz="4000" dirty="0"/>
              <a:t>’</a:t>
            </a:r>
            <a:endParaRPr lang="en-NO" sz="4000" dirty="0"/>
          </a:p>
        </p:txBody>
      </p:sp>
    </p:spTree>
    <p:extLst>
      <p:ext uri="{BB962C8B-B14F-4D97-AF65-F5344CB8AC3E}">
        <p14:creationId xmlns:p14="http://schemas.microsoft.com/office/powerpoint/2010/main" val="3936427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106FC-8D66-4471-CA5C-B4C2F86FE5BE}"/>
              </a:ext>
            </a:extLst>
          </p:cNvPr>
          <p:cNvSpPr>
            <a:spLocks noGrp="1"/>
          </p:cNvSpPr>
          <p:nvPr>
            <p:ph type="title"/>
          </p:nvPr>
        </p:nvSpPr>
        <p:spPr>
          <a:xfrm>
            <a:off x="838200" y="2766218"/>
            <a:ext cx="10515600" cy="1325563"/>
          </a:xfrm>
        </p:spPr>
        <p:txBody>
          <a:bodyPr>
            <a:normAutofit/>
          </a:bodyPr>
          <a:lstStyle/>
          <a:p>
            <a:r>
              <a:rPr lang="en-NO" dirty="0"/>
              <a:t>Lexical meaning and grammatical meaning as a continuum</a:t>
            </a:r>
          </a:p>
        </p:txBody>
      </p:sp>
    </p:spTree>
    <p:extLst>
      <p:ext uri="{BB962C8B-B14F-4D97-AF65-F5344CB8AC3E}">
        <p14:creationId xmlns:p14="http://schemas.microsoft.com/office/powerpoint/2010/main" val="23002035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87BEC-6642-4B80-5010-15DE7A0EC3F4}"/>
            </a:ext>
          </a:extLst>
        </p:cNvPr>
        <p:cNvGrpSpPr/>
        <p:nvPr/>
      </p:nvGrpSpPr>
      <p:grpSpPr>
        <a:xfrm>
          <a:off x="0" y="0"/>
          <a:ext cx="0" cy="0"/>
          <a:chOff x="0" y="0"/>
          <a:chExt cx="0" cy="0"/>
        </a:xfrm>
      </p:grpSpPr>
      <p:pic>
        <p:nvPicPr>
          <p:cNvPr id="4" name="Picture 3" descr="A screen shot of a graph&#10;&#10;AI-generated content may be incorrect.">
            <a:extLst>
              <a:ext uri="{FF2B5EF4-FFF2-40B4-BE49-F238E27FC236}">
                <a16:creationId xmlns:a16="http://schemas.microsoft.com/office/drawing/2014/main" id="{FB617991-C9B8-03D3-5DF1-2F8207A7CF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956" y="0"/>
            <a:ext cx="7467044" cy="6858000"/>
          </a:xfrm>
          <a:prstGeom prst="rect">
            <a:avLst/>
          </a:prstGeom>
        </p:spPr>
      </p:pic>
      <p:sp>
        <p:nvSpPr>
          <p:cNvPr id="2" name="TextBox 1">
            <a:extLst>
              <a:ext uri="{FF2B5EF4-FFF2-40B4-BE49-F238E27FC236}">
                <a16:creationId xmlns:a16="http://schemas.microsoft.com/office/drawing/2014/main" id="{54CBDF95-8C26-939C-FA57-D6D7B316197F}"/>
              </a:ext>
            </a:extLst>
          </p:cNvPr>
          <p:cNvSpPr txBox="1"/>
          <p:nvPr/>
        </p:nvSpPr>
        <p:spPr>
          <a:xfrm>
            <a:off x="1046480" y="2264360"/>
            <a:ext cx="4094480" cy="1323439"/>
          </a:xfrm>
          <a:prstGeom prst="rect">
            <a:avLst/>
          </a:prstGeom>
          <a:noFill/>
        </p:spPr>
        <p:txBody>
          <a:bodyPr wrap="square" rtlCol="0">
            <a:spAutoFit/>
          </a:bodyPr>
          <a:lstStyle/>
          <a:p>
            <a:r>
              <a:rPr lang="cs-CZ" sz="4000" i="1" dirty="0"/>
              <a:t>úcta</a:t>
            </a:r>
            <a:r>
              <a:rPr lang="cs-CZ" sz="4000" dirty="0"/>
              <a:t> ‘</a:t>
            </a:r>
            <a:r>
              <a:rPr lang="cs-CZ" sz="4000" dirty="0" err="1"/>
              <a:t>respect</a:t>
            </a:r>
            <a:r>
              <a:rPr lang="cs-CZ" sz="4000" dirty="0"/>
              <a:t>’ </a:t>
            </a:r>
          </a:p>
          <a:p>
            <a:r>
              <a:rPr lang="cs-CZ" sz="4000" i="1" dirty="0"/>
              <a:t>hanba</a:t>
            </a:r>
            <a:r>
              <a:rPr lang="cs-CZ" sz="4000" dirty="0"/>
              <a:t> ‘</a:t>
            </a:r>
            <a:r>
              <a:rPr lang="cs-CZ" sz="4000" dirty="0" err="1"/>
              <a:t>shame</a:t>
            </a:r>
            <a:r>
              <a:rPr lang="cs-CZ" sz="4000" dirty="0"/>
              <a:t>’</a:t>
            </a:r>
            <a:endParaRPr lang="en-NO" sz="4000" dirty="0"/>
          </a:p>
        </p:txBody>
      </p:sp>
      <p:sp>
        <p:nvSpPr>
          <p:cNvPr id="3" name="Oval 2">
            <a:extLst>
              <a:ext uri="{FF2B5EF4-FFF2-40B4-BE49-F238E27FC236}">
                <a16:creationId xmlns:a16="http://schemas.microsoft.com/office/drawing/2014/main" id="{907CEDCA-C12F-BEAF-7AC3-BEA97D29D0BF}"/>
              </a:ext>
            </a:extLst>
          </p:cNvPr>
          <p:cNvSpPr/>
          <p:nvPr/>
        </p:nvSpPr>
        <p:spPr>
          <a:xfrm>
            <a:off x="8778240" y="3027680"/>
            <a:ext cx="680720" cy="203200"/>
          </a:xfrm>
          <a:prstGeom prst="ellipse">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Tree>
    <p:extLst>
      <p:ext uri="{BB962C8B-B14F-4D97-AF65-F5344CB8AC3E}">
        <p14:creationId xmlns:p14="http://schemas.microsoft.com/office/powerpoint/2010/main" val="34611971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3D419-510B-5520-82AB-0881576FAD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EF093F-8C18-95C6-A697-22137DB1364A}"/>
              </a:ext>
            </a:extLst>
          </p:cNvPr>
          <p:cNvSpPr>
            <a:spLocks noGrp="1"/>
          </p:cNvSpPr>
          <p:nvPr>
            <p:ph type="title"/>
          </p:nvPr>
        </p:nvSpPr>
        <p:spPr>
          <a:xfrm>
            <a:off x="838200" y="2766218"/>
            <a:ext cx="10515600" cy="1325563"/>
          </a:xfrm>
        </p:spPr>
        <p:txBody>
          <a:bodyPr>
            <a:normAutofit/>
          </a:bodyPr>
          <a:lstStyle/>
          <a:p>
            <a:pPr lvl="1"/>
            <a:r>
              <a:rPr lang="en-NO" sz="4400" dirty="0">
                <a:solidFill>
                  <a:schemeClr val="bg1"/>
                </a:solidFill>
              </a:rPr>
              <a:t>What does this buy us?</a:t>
            </a:r>
          </a:p>
        </p:txBody>
      </p:sp>
    </p:spTree>
    <p:extLst>
      <p:ext uri="{BB962C8B-B14F-4D97-AF65-F5344CB8AC3E}">
        <p14:creationId xmlns:p14="http://schemas.microsoft.com/office/powerpoint/2010/main" val="9835805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0EB21-0BE5-8F75-D8AA-D9F6275F5DF3}"/>
              </a:ext>
            </a:extLst>
          </p:cNvPr>
          <p:cNvSpPr>
            <a:spLocks noGrp="1"/>
          </p:cNvSpPr>
          <p:nvPr>
            <p:ph type="title"/>
          </p:nvPr>
        </p:nvSpPr>
        <p:spPr/>
        <p:txBody>
          <a:bodyPr/>
          <a:lstStyle/>
          <a:p>
            <a:r>
              <a:rPr lang="en-NO" dirty="0"/>
              <a:t>Theoretical contribution</a:t>
            </a:r>
          </a:p>
        </p:txBody>
      </p:sp>
      <p:sp>
        <p:nvSpPr>
          <p:cNvPr id="3" name="Content Placeholder 2">
            <a:extLst>
              <a:ext uri="{FF2B5EF4-FFF2-40B4-BE49-F238E27FC236}">
                <a16:creationId xmlns:a16="http://schemas.microsoft.com/office/drawing/2014/main" id="{77268033-1B33-FC74-2975-2A2C30DAFB47}"/>
              </a:ext>
            </a:extLst>
          </p:cNvPr>
          <p:cNvSpPr>
            <a:spLocks noGrp="1"/>
          </p:cNvSpPr>
          <p:nvPr>
            <p:ph idx="1"/>
          </p:nvPr>
        </p:nvSpPr>
        <p:spPr/>
        <p:txBody>
          <a:bodyPr/>
          <a:lstStyle/>
          <a:p>
            <a:r>
              <a:rPr lang="en-NO" dirty="0"/>
              <a:t>Interaction of lexicon and grammar in production of meaning</a:t>
            </a:r>
          </a:p>
          <a:p>
            <a:r>
              <a:rPr lang="en-NO" dirty="0"/>
              <a:t>In contrast to emotion wheel, mood meter (focus on synonymy/antonymy and intensity), metaphorical understanding of emotions as agents, possessions, accessories, containers</a:t>
            </a:r>
          </a:p>
          <a:p>
            <a:r>
              <a:rPr lang="en-NO" dirty="0"/>
              <a:t>Synonyms can behave very differently, antonyms quite similarly</a:t>
            </a:r>
          </a:p>
        </p:txBody>
      </p:sp>
    </p:spTree>
    <p:extLst>
      <p:ext uri="{BB962C8B-B14F-4D97-AF65-F5344CB8AC3E}">
        <p14:creationId xmlns:p14="http://schemas.microsoft.com/office/powerpoint/2010/main" val="1258370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3E652-24B6-ED7D-7B9E-CC854FF43A20}"/>
              </a:ext>
            </a:extLst>
          </p:cNvPr>
          <p:cNvSpPr>
            <a:spLocks noGrp="1"/>
          </p:cNvSpPr>
          <p:nvPr>
            <p:ph type="title"/>
          </p:nvPr>
        </p:nvSpPr>
        <p:spPr/>
        <p:txBody>
          <a:bodyPr/>
          <a:lstStyle/>
          <a:p>
            <a:r>
              <a:rPr lang="en-NO" dirty="0"/>
              <a:t>Lexicography</a:t>
            </a:r>
          </a:p>
        </p:txBody>
      </p:sp>
      <p:sp>
        <p:nvSpPr>
          <p:cNvPr id="3" name="Content Placeholder 2">
            <a:extLst>
              <a:ext uri="{FF2B5EF4-FFF2-40B4-BE49-F238E27FC236}">
                <a16:creationId xmlns:a16="http://schemas.microsoft.com/office/drawing/2014/main" id="{6BF2E4C7-1849-E7B3-B91B-3D48D2D0955F}"/>
              </a:ext>
            </a:extLst>
          </p:cNvPr>
          <p:cNvSpPr>
            <a:spLocks noGrp="1"/>
          </p:cNvSpPr>
          <p:nvPr>
            <p:ph idx="1"/>
          </p:nvPr>
        </p:nvSpPr>
        <p:spPr/>
        <p:txBody>
          <a:bodyPr/>
          <a:lstStyle/>
          <a:p>
            <a:r>
              <a:rPr lang="en-NO" dirty="0"/>
              <a:t>Improved distinction between apparent synonyms</a:t>
            </a:r>
          </a:p>
          <a:p>
            <a:r>
              <a:rPr lang="en-NO" dirty="0"/>
              <a:t>Improved description of actual use of words</a:t>
            </a:r>
          </a:p>
        </p:txBody>
      </p:sp>
    </p:spTree>
    <p:extLst>
      <p:ext uri="{BB962C8B-B14F-4D97-AF65-F5344CB8AC3E}">
        <p14:creationId xmlns:p14="http://schemas.microsoft.com/office/powerpoint/2010/main" val="30568607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E170B-3EF0-439C-EA56-DC8828D059F0}"/>
              </a:ext>
            </a:extLst>
          </p:cNvPr>
          <p:cNvSpPr>
            <a:spLocks noGrp="1"/>
          </p:cNvSpPr>
          <p:nvPr>
            <p:ph type="title"/>
          </p:nvPr>
        </p:nvSpPr>
        <p:spPr/>
        <p:txBody>
          <a:bodyPr/>
          <a:lstStyle/>
          <a:p>
            <a:r>
              <a:rPr lang="en-NO" dirty="0"/>
              <a:t>Language pedagogy</a:t>
            </a:r>
          </a:p>
        </p:txBody>
      </p:sp>
      <p:sp>
        <p:nvSpPr>
          <p:cNvPr id="3" name="Content Placeholder 2">
            <a:extLst>
              <a:ext uri="{FF2B5EF4-FFF2-40B4-BE49-F238E27FC236}">
                <a16:creationId xmlns:a16="http://schemas.microsoft.com/office/drawing/2014/main" id="{A65896AF-4E39-0FD9-A811-3AFFB9230F5B}"/>
              </a:ext>
            </a:extLst>
          </p:cNvPr>
          <p:cNvSpPr>
            <a:spLocks noGrp="1"/>
          </p:cNvSpPr>
          <p:nvPr>
            <p:ph idx="1"/>
          </p:nvPr>
        </p:nvSpPr>
        <p:spPr/>
        <p:txBody>
          <a:bodyPr/>
          <a:lstStyle/>
          <a:p>
            <a:r>
              <a:rPr lang="en-NO" dirty="0"/>
              <a:t>Facilitates targeting of most relevant grammatical forms in L2 learning</a:t>
            </a:r>
          </a:p>
        </p:txBody>
      </p:sp>
    </p:spTree>
    <p:extLst>
      <p:ext uri="{BB962C8B-B14F-4D97-AF65-F5344CB8AC3E}">
        <p14:creationId xmlns:p14="http://schemas.microsoft.com/office/powerpoint/2010/main" val="33359388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C5FF5C-DDFE-7A6D-283F-691476FA421A}"/>
              </a:ext>
            </a:extLst>
          </p:cNvPr>
          <p:cNvSpPr>
            <a:spLocks noGrp="1"/>
          </p:cNvSpPr>
          <p:nvPr>
            <p:ph type="title"/>
          </p:nvPr>
        </p:nvSpPr>
        <p:spPr/>
        <p:txBody>
          <a:bodyPr/>
          <a:lstStyle/>
          <a:p>
            <a:r>
              <a:rPr lang="en-NO" dirty="0"/>
              <a:t>Works cited</a:t>
            </a:r>
          </a:p>
        </p:txBody>
      </p:sp>
      <p:sp>
        <p:nvSpPr>
          <p:cNvPr id="4" name="Content Placeholder 3">
            <a:extLst>
              <a:ext uri="{FF2B5EF4-FFF2-40B4-BE49-F238E27FC236}">
                <a16:creationId xmlns:a16="http://schemas.microsoft.com/office/drawing/2014/main" id="{8DF98432-F393-5239-E91A-AB80EF0A0F08}"/>
              </a:ext>
            </a:extLst>
          </p:cNvPr>
          <p:cNvSpPr>
            <a:spLocks noGrp="1"/>
          </p:cNvSpPr>
          <p:nvPr>
            <p:ph idx="1"/>
          </p:nvPr>
        </p:nvSpPr>
        <p:spPr/>
        <p:txBody>
          <a:bodyPr>
            <a:normAutofit fontScale="85000" lnSpcReduction="20000"/>
          </a:bodyPr>
          <a:lstStyle/>
          <a:p>
            <a:r>
              <a:rPr lang="en-GB" dirty="0"/>
              <a:t>Boas, H. C. 2010. The syntax–lexicon continuum in Construction Grammar. A case study of English communication verbs. </a:t>
            </a:r>
            <a:r>
              <a:rPr lang="en-GB" i="1" dirty="0"/>
              <a:t>Belgian Journal of Linguistics</a:t>
            </a:r>
            <a:r>
              <a:rPr lang="en-GB" dirty="0"/>
              <a:t>, 24, 54–82.</a:t>
            </a:r>
          </a:p>
          <a:p>
            <a:r>
              <a:rPr lang="en-GB" dirty="0"/>
              <a:t>Bühler, K. 1982. </a:t>
            </a:r>
            <a:r>
              <a:rPr lang="en-GB" i="1" dirty="0" err="1"/>
              <a:t>Sprachtheorie</a:t>
            </a:r>
            <a:r>
              <a:rPr lang="en-GB" i="1" dirty="0"/>
              <a:t>. Die </a:t>
            </a:r>
            <a:r>
              <a:rPr lang="en-GB" i="1" dirty="0" err="1"/>
              <a:t>Darstellungsfunktion</a:t>
            </a:r>
            <a:r>
              <a:rPr lang="en-GB" i="1" dirty="0"/>
              <a:t> der </a:t>
            </a:r>
            <a:r>
              <a:rPr lang="en-GB" i="1" dirty="0" err="1"/>
              <a:t>Sprache</a:t>
            </a:r>
            <a:r>
              <a:rPr lang="en-GB" i="1" dirty="0"/>
              <a:t>. </a:t>
            </a:r>
            <a:r>
              <a:rPr lang="en-GB" i="1" dirty="0" err="1"/>
              <a:t>Ungekürzter</a:t>
            </a:r>
            <a:r>
              <a:rPr lang="en-GB" dirty="0"/>
              <a:t>. Stuttgart &amp; New York: Fischer. </a:t>
            </a:r>
            <a:endParaRPr lang="en-NO" dirty="0"/>
          </a:p>
          <a:p>
            <a:r>
              <a:rPr lang="en-US" dirty="0"/>
              <a:t>Croft, W. 2001. </a:t>
            </a:r>
            <a:r>
              <a:rPr lang="en-US" i="1" dirty="0"/>
              <a:t>Radical Construction Grammar. </a:t>
            </a:r>
            <a:r>
              <a:rPr lang="en-US" dirty="0"/>
              <a:t>Oxford: Oxford university Press.</a:t>
            </a:r>
          </a:p>
          <a:p>
            <a:r>
              <a:rPr lang="en-US" dirty="0"/>
              <a:t>Goldberg, A. E. 1995. </a:t>
            </a:r>
            <a:r>
              <a:rPr lang="en-US" i="1" dirty="0"/>
              <a:t>Constructions: A construction grammar approaches to argument structure.</a:t>
            </a:r>
            <a:r>
              <a:rPr lang="en-US" dirty="0"/>
              <a:t> Chicago: Chicago University Press.</a:t>
            </a:r>
            <a:endParaRPr lang="en-NO" dirty="0"/>
          </a:p>
          <a:p>
            <a:r>
              <a:rPr lang="en-US" dirty="0"/>
              <a:t>Goldberg, A. E. 2006. </a:t>
            </a:r>
            <a:r>
              <a:rPr lang="en-US" i="1" dirty="0"/>
              <a:t>Constructions at work: The nature of generalization in language. </a:t>
            </a:r>
            <a:r>
              <a:rPr lang="en-US" dirty="0"/>
              <a:t>Oxford: Oxford University Press.</a:t>
            </a:r>
            <a:endParaRPr lang="en-NO" dirty="0"/>
          </a:p>
          <a:p>
            <a:r>
              <a:rPr lang="en-NO" dirty="0"/>
              <a:t>Langacker, R.W. 2008. </a:t>
            </a:r>
            <a:r>
              <a:rPr lang="en-NO" i="1" dirty="0"/>
              <a:t>Cognitive Grammar: A Basic Introduction. </a:t>
            </a:r>
            <a:r>
              <a:rPr lang="en-NO" dirty="0"/>
              <a:t>Oxford: Oxford Univeristy Press.</a:t>
            </a:r>
          </a:p>
        </p:txBody>
      </p:sp>
    </p:spTree>
    <p:extLst>
      <p:ext uri="{BB962C8B-B14F-4D97-AF65-F5344CB8AC3E}">
        <p14:creationId xmlns:p14="http://schemas.microsoft.com/office/powerpoint/2010/main" val="304946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CD9AA-366E-A8BE-7231-71791ECAD875}"/>
              </a:ext>
            </a:extLst>
          </p:cNvPr>
          <p:cNvSpPr>
            <a:spLocks noGrp="1"/>
          </p:cNvSpPr>
          <p:nvPr>
            <p:ph type="title"/>
          </p:nvPr>
        </p:nvSpPr>
        <p:spPr/>
        <p:txBody>
          <a:bodyPr/>
          <a:lstStyle/>
          <a:p>
            <a:r>
              <a:rPr lang="en-NO" dirty="0"/>
              <a:t>Theoretical grounding</a:t>
            </a:r>
          </a:p>
        </p:txBody>
      </p:sp>
      <p:sp>
        <p:nvSpPr>
          <p:cNvPr id="3" name="Content Placeholder 2">
            <a:extLst>
              <a:ext uri="{FF2B5EF4-FFF2-40B4-BE49-F238E27FC236}">
                <a16:creationId xmlns:a16="http://schemas.microsoft.com/office/drawing/2014/main" id="{666FA41F-E1A8-2430-AF5E-49523C03DD3B}"/>
              </a:ext>
            </a:extLst>
          </p:cNvPr>
          <p:cNvSpPr>
            <a:spLocks noGrp="1"/>
          </p:cNvSpPr>
          <p:nvPr>
            <p:ph idx="1"/>
          </p:nvPr>
        </p:nvSpPr>
        <p:spPr/>
        <p:txBody>
          <a:bodyPr/>
          <a:lstStyle/>
          <a:p>
            <a:r>
              <a:rPr lang="en-NO" dirty="0"/>
              <a:t>“</a:t>
            </a:r>
            <a:r>
              <a:rPr lang="en-GB" dirty="0"/>
              <a:t>grammar is </a:t>
            </a:r>
            <a:r>
              <a:rPr lang="en-GB" b="1" dirty="0"/>
              <a:t>symbolic</a:t>
            </a:r>
            <a:r>
              <a:rPr lang="en-GB" dirty="0"/>
              <a:t> in nature … grammar and lexicon form a continuum</a:t>
            </a:r>
            <a:r>
              <a:rPr lang="en-NO" dirty="0"/>
              <a:t>”(Langacker 2008: 161)</a:t>
            </a:r>
          </a:p>
          <a:p>
            <a:r>
              <a:rPr lang="en-NO" dirty="0"/>
              <a:t>cf. also G</a:t>
            </a:r>
            <a:r>
              <a:rPr lang="en-GB" dirty="0"/>
              <a:t>o</a:t>
            </a:r>
            <a:r>
              <a:rPr lang="en-NO" dirty="0"/>
              <a:t>ldberg 1995 &amp; 2006, Croft 2001, Fillmore’s FrameNet, etc., and see more citations in B</a:t>
            </a:r>
            <a:r>
              <a:rPr lang="en-GB" dirty="0"/>
              <a:t>o</a:t>
            </a:r>
            <a:r>
              <a:rPr lang="en-NO" dirty="0"/>
              <a:t>as 2010 </a:t>
            </a:r>
          </a:p>
          <a:p>
            <a:endParaRPr lang="en-NO" dirty="0"/>
          </a:p>
          <a:p>
            <a:r>
              <a:rPr lang="en-NO" dirty="0"/>
              <a:t>Not a new idea, cf. </a:t>
            </a:r>
            <a:r>
              <a:rPr lang="en-GB" dirty="0"/>
              <a:t>Bühler (1982) and other earlier discussions of form-meaning relationship</a:t>
            </a:r>
            <a:endParaRPr lang="en-NO" dirty="0"/>
          </a:p>
          <a:p>
            <a:endParaRPr lang="en-NO" dirty="0"/>
          </a:p>
        </p:txBody>
      </p:sp>
    </p:spTree>
    <p:extLst>
      <p:ext uri="{BB962C8B-B14F-4D97-AF65-F5344CB8AC3E}">
        <p14:creationId xmlns:p14="http://schemas.microsoft.com/office/powerpoint/2010/main" val="3059808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D3652-45FA-B9D6-728A-9B9D3E4E69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4446D2-BE4B-7435-A841-FD7D40BCA0A6}"/>
              </a:ext>
            </a:extLst>
          </p:cNvPr>
          <p:cNvSpPr>
            <a:spLocks noGrp="1"/>
          </p:cNvSpPr>
          <p:nvPr>
            <p:ph type="title"/>
          </p:nvPr>
        </p:nvSpPr>
        <p:spPr>
          <a:xfrm>
            <a:off x="838200" y="2766218"/>
            <a:ext cx="10515600" cy="1325563"/>
          </a:xfrm>
        </p:spPr>
        <p:txBody>
          <a:bodyPr>
            <a:normAutofit/>
          </a:bodyPr>
          <a:lstStyle/>
          <a:p>
            <a:pPr lvl="1"/>
            <a:r>
              <a:rPr lang="en-NO" sz="4400" dirty="0">
                <a:solidFill>
                  <a:schemeClr val="bg1"/>
                </a:solidFill>
              </a:rPr>
              <a:t>Grammatical case and meaning</a:t>
            </a:r>
          </a:p>
        </p:txBody>
      </p:sp>
    </p:spTree>
    <p:extLst>
      <p:ext uri="{BB962C8B-B14F-4D97-AF65-F5344CB8AC3E}">
        <p14:creationId xmlns:p14="http://schemas.microsoft.com/office/powerpoint/2010/main" val="3329467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AC81-38BF-BFEB-EC57-8F228E2E702E}"/>
              </a:ext>
            </a:extLst>
          </p:cNvPr>
          <p:cNvSpPr>
            <a:spLocks noGrp="1"/>
          </p:cNvSpPr>
          <p:nvPr>
            <p:ph type="title"/>
          </p:nvPr>
        </p:nvSpPr>
        <p:spPr/>
        <p:txBody>
          <a:bodyPr/>
          <a:lstStyle/>
          <a:p>
            <a:r>
              <a:rPr lang="en-NO" i="1" dirty="0"/>
              <a:t>The Case Book for Czech </a:t>
            </a:r>
            <a:br>
              <a:rPr lang="en-NO" i="1" dirty="0"/>
            </a:br>
            <a:r>
              <a:rPr lang="en-NO" dirty="0"/>
              <a:t>(Janda &amp; Clancy 2006)</a:t>
            </a:r>
            <a:endParaRPr lang="en-NO" i="1" dirty="0"/>
          </a:p>
        </p:txBody>
      </p:sp>
      <p:sp>
        <p:nvSpPr>
          <p:cNvPr id="3" name="Content Placeholder 2">
            <a:extLst>
              <a:ext uri="{FF2B5EF4-FFF2-40B4-BE49-F238E27FC236}">
                <a16:creationId xmlns:a16="http://schemas.microsoft.com/office/drawing/2014/main" id="{6983EE39-A7B3-809A-AAD5-60BE983C881D}"/>
              </a:ext>
            </a:extLst>
          </p:cNvPr>
          <p:cNvSpPr>
            <a:spLocks noGrp="1"/>
          </p:cNvSpPr>
          <p:nvPr>
            <p:ph idx="1"/>
          </p:nvPr>
        </p:nvSpPr>
        <p:spPr>
          <a:xfrm>
            <a:off x="838200" y="1825625"/>
            <a:ext cx="8532456" cy="4351338"/>
          </a:xfrm>
        </p:spPr>
        <p:txBody>
          <a:bodyPr>
            <a:normAutofit lnSpcReduction="10000"/>
          </a:bodyPr>
          <a:lstStyle/>
          <a:p>
            <a:r>
              <a:rPr lang="en-NO" dirty="0"/>
              <a:t>Goal: explain the motive for all uses of the seven grammatical cases in Czech</a:t>
            </a:r>
          </a:p>
          <a:p>
            <a:r>
              <a:rPr lang="en-NO" dirty="0"/>
              <a:t>“Case meaning takes as its point of departure the relationships that hold between physical objects placed or moving in space. These relationships can be metaphorically transferred to other domains such as time or social interactions”</a:t>
            </a:r>
          </a:p>
          <a:p>
            <a:r>
              <a:rPr lang="en-NO" dirty="0"/>
              <a:t>case semantics are to some extent language-specific (no claim of universality)</a:t>
            </a:r>
          </a:p>
          <a:p>
            <a:r>
              <a:rPr lang="en-NO" dirty="0"/>
              <a:t>cf. also Janda &amp; Clancy 2002 </a:t>
            </a:r>
            <a:r>
              <a:rPr lang="en-NO" i="1" dirty="0"/>
              <a:t>The Case Book for Russian</a:t>
            </a:r>
            <a:endParaRPr lang="en-NO" dirty="0"/>
          </a:p>
        </p:txBody>
      </p:sp>
      <p:pic>
        <p:nvPicPr>
          <p:cNvPr id="5" name="Picture 4" descr="A book cover with text&#10;&#10;AI-generated content may be incorrect.">
            <a:extLst>
              <a:ext uri="{FF2B5EF4-FFF2-40B4-BE49-F238E27FC236}">
                <a16:creationId xmlns:a16="http://schemas.microsoft.com/office/drawing/2014/main" id="{6BCC9CD6-D880-2B1A-7318-D3187E0B94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0656" y="1365955"/>
            <a:ext cx="2821344" cy="3747911"/>
          </a:xfrm>
          <a:prstGeom prst="rect">
            <a:avLst/>
          </a:prstGeom>
        </p:spPr>
      </p:pic>
    </p:spTree>
    <p:extLst>
      <p:ext uri="{BB962C8B-B14F-4D97-AF65-F5344CB8AC3E}">
        <p14:creationId xmlns:p14="http://schemas.microsoft.com/office/powerpoint/2010/main" val="3191659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69C9A-CA48-9D75-1572-9236FF2B4DC3}"/>
              </a:ext>
            </a:extLst>
          </p:cNvPr>
          <p:cNvSpPr>
            <a:spLocks noGrp="1"/>
          </p:cNvSpPr>
          <p:nvPr>
            <p:ph type="title"/>
          </p:nvPr>
        </p:nvSpPr>
        <p:spPr/>
        <p:txBody>
          <a:bodyPr/>
          <a:lstStyle/>
          <a:p>
            <a:r>
              <a:rPr lang="nb-NO" dirty="0" err="1"/>
              <a:t>Overview</a:t>
            </a:r>
            <a:r>
              <a:rPr lang="nb-NO" dirty="0"/>
              <a:t> </a:t>
            </a:r>
            <a:r>
              <a:rPr lang="nb-NO" dirty="0" err="1"/>
              <a:t>of</a:t>
            </a:r>
            <a:r>
              <a:rPr lang="nb-NO" dirty="0"/>
              <a:t> </a:t>
            </a:r>
            <a:r>
              <a:rPr lang="nb-NO" dirty="0" err="1"/>
              <a:t>the</a:t>
            </a:r>
            <a:r>
              <a:rPr lang="nb-NO" dirty="0"/>
              <a:t> case </a:t>
            </a:r>
            <a:r>
              <a:rPr lang="nb-NO" dirty="0" err="1"/>
              <a:t>meanings</a:t>
            </a:r>
            <a:endParaRPr lang="nb-NO" dirty="0"/>
          </a:p>
        </p:txBody>
      </p:sp>
      <p:sp>
        <p:nvSpPr>
          <p:cNvPr id="3" name="Content Placeholder 2">
            <a:extLst>
              <a:ext uri="{FF2B5EF4-FFF2-40B4-BE49-F238E27FC236}">
                <a16:creationId xmlns:a16="http://schemas.microsoft.com/office/drawing/2014/main" id="{A9CE13D3-23D7-1F74-BCF0-D692525AC8CD}"/>
              </a:ext>
            </a:extLst>
          </p:cNvPr>
          <p:cNvSpPr>
            <a:spLocks noGrp="1"/>
          </p:cNvSpPr>
          <p:nvPr>
            <p:ph idx="1"/>
          </p:nvPr>
        </p:nvSpPr>
        <p:spPr/>
        <p:txBody>
          <a:bodyPr>
            <a:normAutofit fontScale="92500"/>
          </a:bodyPr>
          <a:lstStyle/>
          <a:p>
            <a:pPr marL="0" indent="0">
              <a:buNone/>
            </a:pPr>
            <a:r>
              <a:rPr lang="nb-NO" sz="3600" dirty="0"/>
              <a:t>For </a:t>
            </a:r>
            <a:r>
              <a:rPr lang="nb-NO" sz="3600" dirty="0" err="1"/>
              <a:t>each</a:t>
            </a:r>
            <a:r>
              <a:rPr lang="nb-NO" sz="3600" dirty="0"/>
              <a:t> case:</a:t>
            </a:r>
          </a:p>
          <a:p>
            <a:pPr lvl="1"/>
            <a:r>
              <a:rPr lang="nb-NO" sz="3600" dirty="0" err="1"/>
              <a:t>Schematic</a:t>
            </a:r>
            <a:r>
              <a:rPr lang="nb-NO" sz="3600" dirty="0"/>
              <a:t> </a:t>
            </a:r>
            <a:r>
              <a:rPr lang="nb-NO" sz="3600" dirty="0" err="1"/>
              <a:t>meaning</a:t>
            </a:r>
            <a:endParaRPr lang="nb-NO" sz="3600" dirty="0"/>
          </a:p>
          <a:p>
            <a:pPr lvl="2"/>
            <a:r>
              <a:rPr lang="nb-NO" sz="3600" dirty="0" err="1"/>
              <a:t>Abstract</a:t>
            </a:r>
            <a:r>
              <a:rPr lang="nb-NO" sz="3600" dirty="0"/>
              <a:t> overall </a:t>
            </a:r>
            <a:r>
              <a:rPr lang="nb-NO" sz="3600" dirty="0" err="1"/>
              <a:t>idea</a:t>
            </a:r>
            <a:endParaRPr lang="nb-NO" sz="3600" dirty="0"/>
          </a:p>
          <a:p>
            <a:pPr lvl="1"/>
            <a:r>
              <a:rPr lang="nb-NO" sz="3600" dirty="0"/>
              <a:t>Network </a:t>
            </a:r>
            <a:r>
              <a:rPr lang="nb-NO" sz="3600" dirty="0" err="1"/>
              <a:t>of</a:t>
            </a:r>
            <a:r>
              <a:rPr lang="nb-NO" sz="3600" dirty="0"/>
              <a:t> 1 to 4 </a:t>
            </a:r>
            <a:r>
              <a:rPr lang="nb-NO" sz="3600" dirty="0" err="1"/>
              <a:t>meaning</a:t>
            </a:r>
            <a:r>
              <a:rPr lang="nb-NO" sz="3600" dirty="0"/>
              <a:t> nodes</a:t>
            </a:r>
          </a:p>
          <a:p>
            <a:pPr lvl="2"/>
            <a:r>
              <a:rPr lang="nb-NO" sz="3600" dirty="0" err="1"/>
              <a:t>Structured</a:t>
            </a:r>
            <a:r>
              <a:rPr lang="nb-NO" sz="3600" dirty="0"/>
              <a:t> </a:t>
            </a:r>
            <a:r>
              <a:rPr lang="nb-NO" sz="3600" dirty="0" err="1"/>
              <a:t>polysemy</a:t>
            </a:r>
            <a:r>
              <a:rPr lang="nb-NO" sz="3600" dirty="0"/>
              <a:t>: </a:t>
            </a:r>
            <a:r>
              <a:rPr lang="nb-NO" sz="3600" dirty="0" err="1"/>
              <a:t>meanings</a:t>
            </a:r>
            <a:r>
              <a:rPr lang="nb-NO" sz="3600" dirty="0"/>
              <a:t> </a:t>
            </a:r>
            <a:r>
              <a:rPr lang="nb-NO" sz="3600" dirty="0" err="1"/>
              <a:t>are</a:t>
            </a:r>
            <a:r>
              <a:rPr lang="nb-NO" sz="3600" dirty="0"/>
              <a:t> </a:t>
            </a:r>
            <a:r>
              <a:rPr lang="nb-NO" sz="3600" dirty="0" err="1"/>
              <a:t>related</a:t>
            </a:r>
            <a:r>
              <a:rPr lang="nb-NO" sz="3600" dirty="0"/>
              <a:t> to </a:t>
            </a:r>
            <a:r>
              <a:rPr lang="nb-NO" sz="3600" dirty="0" err="1"/>
              <a:t>each</a:t>
            </a:r>
            <a:r>
              <a:rPr lang="nb-NO" sz="3600" dirty="0"/>
              <a:t> </a:t>
            </a:r>
            <a:r>
              <a:rPr lang="nb-NO" sz="3600" dirty="0" err="1"/>
              <a:t>other</a:t>
            </a:r>
            <a:endParaRPr lang="nb-NO" sz="3600" dirty="0"/>
          </a:p>
          <a:p>
            <a:pPr lvl="2"/>
            <a:r>
              <a:rPr lang="nb-NO" sz="3600" dirty="0" err="1"/>
              <a:t>Metaphorical</a:t>
            </a:r>
            <a:r>
              <a:rPr lang="nb-NO" sz="3600" dirty="0"/>
              <a:t> and </a:t>
            </a:r>
            <a:r>
              <a:rPr lang="nb-NO" sz="3600" dirty="0" err="1"/>
              <a:t>metonymic</a:t>
            </a:r>
            <a:r>
              <a:rPr lang="nb-NO" sz="3600" dirty="0"/>
              <a:t> </a:t>
            </a:r>
            <a:r>
              <a:rPr lang="nb-NO" sz="3600" dirty="0" err="1"/>
              <a:t>extensions</a:t>
            </a:r>
            <a:r>
              <a:rPr lang="nb-NO" sz="3600" dirty="0"/>
              <a:t>, </a:t>
            </a:r>
            <a:r>
              <a:rPr lang="nb-NO" sz="3600" dirty="0" err="1"/>
              <a:t>usually</a:t>
            </a:r>
            <a:r>
              <a:rPr lang="nb-NO" sz="3600" dirty="0"/>
              <a:t> from </a:t>
            </a:r>
            <a:r>
              <a:rPr lang="nb-NO" sz="3600" dirty="0" err="1"/>
              <a:t>space</a:t>
            </a:r>
            <a:r>
              <a:rPr lang="nb-NO" sz="3600" dirty="0"/>
              <a:t> to </a:t>
            </a:r>
            <a:r>
              <a:rPr lang="nb-NO" sz="3600" dirty="0" err="1"/>
              <a:t>other</a:t>
            </a:r>
            <a:r>
              <a:rPr lang="nb-NO" sz="3600" dirty="0"/>
              <a:t> </a:t>
            </a:r>
            <a:r>
              <a:rPr lang="nb-NO" sz="3600" dirty="0" err="1"/>
              <a:t>domains</a:t>
            </a:r>
            <a:r>
              <a:rPr lang="nb-NO" sz="3600" dirty="0"/>
              <a:t>: time, purpose, etc.</a:t>
            </a:r>
          </a:p>
        </p:txBody>
      </p:sp>
    </p:spTree>
    <p:extLst>
      <p:ext uri="{BB962C8B-B14F-4D97-AF65-F5344CB8AC3E}">
        <p14:creationId xmlns:p14="http://schemas.microsoft.com/office/powerpoint/2010/main" val="3169224425"/>
      </p:ext>
    </p:extLst>
  </p:cSld>
  <p:clrMapOvr>
    <a:masterClrMapping/>
  </p:clrMapOvr>
</p:sld>
</file>

<file path=ppt/theme/theme1.xml><?xml version="1.0" encoding="utf-8"?>
<a:theme xmlns:a="http://schemas.openxmlformats.org/drawingml/2006/main" name="Light with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BD29AF67-25FF-4C84-8E00-E8340315E585}"/>
    </a:ext>
  </a:extLst>
</a:theme>
</file>

<file path=ppt/theme/theme2.xml><?xml version="1.0" encoding="utf-8"?>
<a:theme xmlns:a="http://schemas.openxmlformats.org/drawingml/2006/main" name="Light without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54B5237B-68B7-4078-988E-6958ACB1CA7C}"/>
    </a:ext>
  </a:extLst>
</a:theme>
</file>

<file path=ppt/theme/theme3.xml><?xml version="1.0" encoding="utf-8"?>
<a:theme xmlns:a="http://schemas.openxmlformats.org/drawingml/2006/main" name="Dark with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43056ABE-377B-4831-BFD1-B7FD42981EE3}"/>
    </a:ext>
  </a:extLst>
</a:theme>
</file>

<file path=ppt/theme/theme4.xml><?xml version="1.0" encoding="utf-8"?>
<a:theme xmlns:a="http://schemas.openxmlformats.org/drawingml/2006/main" name="Dark without pattern">
  <a:themeElements>
    <a:clrScheme name="UiT Norges arktiske universitet">
      <a:dk1>
        <a:sysClr val="windowText" lastClr="000000"/>
      </a:dk1>
      <a:lt1>
        <a:sysClr val="window" lastClr="FFFFFF"/>
      </a:lt1>
      <a:dk2>
        <a:srgbClr val="00617F"/>
      </a:dk2>
      <a:lt2>
        <a:srgbClr val="A6BBC8"/>
      </a:lt2>
      <a:accent1>
        <a:srgbClr val="007396"/>
      </a:accent1>
      <a:accent2>
        <a:srgbClr val="CB333B"/>
      </a:accent2>
      <a:accent3>
        <a:srgbClr val="F2A900"/>
      </a:accent3>
      <a:accent4>
        <a:srgbClr val="009CB6"/>
      </a:accent4>
      <a:accent5>
        <a:srgbClr val="DE7C00"/>
      </a:accent5>
      <a:accent6>
        <a:srgbClr val="59BEC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3476813C-2232-4903-81D6-6333B17585BA}" vid="{87622ECD-DBFC-497A-9283-3D2FD7BBEC75}"/>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CF74B9924A90429AFF83904CD5AC51" ma:contentTypeVersion="10" ma:contentTypeDescription="Create a new document." ma:contentTypeScope="" ma:versionID="c219061678790ba91acd956595d5746d">
  <xsd:schema xmlns:xsd="http://www.w3.org/2001/XMLSchema" xmlns:xs="http://www.w3.org/2001/XMLSchema" xmlns:p="http://schemas.microsoft.com/office/2006/metadata/properties" xmlns:ns2="6c86f083-272a-4d16-a1ee-41e11cc1f196" xmlns:ns3="398a922c-8803-48c8-8c4d-45441d0c0e87" targetNamespace="http://schemas.microsoft.com/office/2006/metadata/properties" ma:root="true" ma:fieldsID="0367899129e833eb231d53942e145767" ns2:_="" ns3:_="">
    <xsd:import namespace="6c86f083-272a-4d16-a1ee-41e11cc1f196"/>
    <xsd:import namespace="398a922c-8803-48c8-8c4d-45441d0c0e8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86f083-272a-4d16-a1ee-41e11cc1f19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98a922c-8803-48c8-8c4d-45441d0c0e8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FF97B2E-9823-411D-AC0A-61DE29B6E7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c86f083-272a-4d16-a1ee-41e11cc1f196"/>
    <ds:schemaRef ds:uri="398a922c-8803-48c8-8c4d-45441d0c0e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4BF166D-0E69-4C17-BDD8-F7B09B99A590}">
  <ds:schemaRefs>
    <ds:schemaRef ds:uri="http://schemas.microsoft.com/sharepoint/v3/contenttype/forms"/>
  </ds:schemaRefs>
</ds:datastoreItem>
</file>

<file path=customXml/itemProps3.xml><?xml version="1.0" encoding="utf-8"?>
<ds:datastoreItem xmlns:ds="http://schemas.openxmlformats.org/officeDocument/2006/customXml" ds:itemID="{654450CF-6ABA-4838-9288-F877B8722107}">
  <ds:schemaRefs>
    <ds:schemaRef ds:uri="398a922c-8803-48c8-8c4d-45441d0c0e87"/>
    <ds:schemaRef ds:uri="http://purl.org/dc/dcmitype/"/>
    <ds:schemaRef ds:uri="http://purl.org/dc/elements/1.1/"/>
    <ds:schemaRef ds:uri="http://schemas.microsoft.com/office/2006/metadata/properties"/>
    <ds:schemaRef ds:uri="http://www.w3.org/XML/1998/namespace"/>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6c86f083-272a-4d16-a1ee-41e11cc1f196"/>
  </ds:schemaRefs>
</ds:datastoreItem>
</file>

<file path=docProps/app.xml><?xml version="1.0" encoding="utf-8"?>
<Properties xmlns="http://schemas.openxmlformats.org/officeDocument/2006/extended-properties" xmlns:vt="http://schemas.openxmlformats.org/officeDocument/2006/docPropsVTypes">
  <Template>Light with pattern</Template>
  <TotalTime>1063</TotalTime>
  <Words>2108</Words>
  <Application>Microsoft Macintosh PowerPoint</Application>
  <PresentationFormat>Widescreen</PresentationFormat>
  <Paragraphs>219</Paragraphs>
  <Slides>55</Slides>
  <Notes>0</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55</vt:i4>
      </vt:variant>
    </vt:vector>
  </HeadingPairs>
  <TitlesOfParts>
    <vt:vector size="61" baseType="lpstr">
      <vt:lpstr>Arial</vt:lpstr>
      <vt:lpstr>Calibri</vt:lpstr>
      <vt:lpstr>Light with pattern</vt:lpstr>
      <vt:lpstr>Light without pattern</vt:lpstr>
      <vt:lpstr>Dark with pattern</vt:lpstr>
      <vt:lpstr>Dark without pattern</vt:lpstr>
      <vt:lpstr>Czech emotions all over the map:  a usage-based approach to grammar and meaning</vt:lpstr>
      <vt:lpstr>Sneak preview</vt:lpstr>
      <vt:lpstr>Sneak preview</vt:lpstr>
      <vt:lpstr>Understanding Emotions Through Grammar</vt:lpstr>
      <vt:lpstr>Lexical meaning and grammatical meaning as a continuum</vt:lpstr>
      <vt:lpstr>Theoretical grounding</vt:lpstr>
      <vt:lpstr>Grammatical case and meaning</vt:lpstr>
      <vt:lpstr>The Case Book for Czech  (Janda &amp; Clancy 2006)</vt:lpstr>
      <vt:lpstr>Overview of the case meanings</vt:lpstr>
      <vt:lpstr>Nominative</vt:lpstr>
      <vt:lpstr>Genitive: Backgrounded with respect to something in proximity </vt:lpstr>
      <vt:lpstr>Dative: Capacity to interact with surroundings </vt:lpstr>
      <vt:lpstr>Accusative: Path toward a destination </vt:lpstr>
      <vt:lpstr>Vocative: Call for attention</vt:lpstr>
      <vt:lpstr>Locative: Location</vt:lpstr>
      <vt:lpstr>Instrumental: Peripheral conduit or attachment </vt:lpstr>
      <vt:lpstr>Classification of emotions</vt:lpstr>
      <vt:lpstr>PowerPoint Presentation</vt:lpstr>
      <vt:lpstr>Brackett’s (2019) “mood meter”</vt:lpstr>
      <vt:lpstr>PowerPoint Presentation</vt:lpstr>
      <vt:lpstr>Grammatical profiles:  vectors of distribution in corpus data</vt:lpstr>
      <vt:lpstr>Janda &amp; Solovyev 2009: What constructional profiles reveal about synonymy: A case study of Russian words for SADNESS and HAPPINESS</vt:lpstr>
      <vt:lpstr>“We present the constructional profile, the relative frequencies of constructions a word appears in, as a possible measure of a word’s meaning.”</vt:lpstr>
      <vt:lpstr>Janda &amp; Lyashevskaya 2011: Grammatical profiles and the interaction of the lexicon with aspect, tense, and mood in Russian</vt:lpstr>
      <vt:lpstr>PowerPoint Presentation</vt:lpstr>
      <vt:lpstr>Janda &amp; Tyers 2018/2021: Less is more: why all paradigms are defective, and why that is a good thing</vt:lpstr>
      <vt:lpstr>PowerPoint Presentation</vt:lpstr>
      <vt:lpstr>PowerPoint Presentation</vt:lpstr>
      <vt:lpstr>PowerPoint Presentation</vt:lpstr>
      <vt:lpstr>Data and analysis of Czech emotion words</vt:lpstr>
      <vt:lpstr>Czech data and analysis</vt:lpstr>
      <vt:lpstr>What the data looks like</vt:lpstr>
      <vt:lpstr>Data distribution and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does this buy us?</vt:lpstr>
      <vt:lpstr>Theoretical contribution</vt:lpstr>
      <vt:lpstr>Lexicography</vt:lpstr>
      <vt:lpstr>Language pedagogy</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Laura Alexis Janda</dc:creator>
  <cp:lastModifiedBy>Laura Alexis Janda</cp:lastModifiedBy>
  <cp:revision>1</cp:revision>
  <dcterms:created xsi:type="dcterms:W3CDTF">2025-09-03T15:43:22Z</dcterms:created>
  <dcterms:modified xsi:type="dcterms:W3CDTF">2025-09-19T14:03:47Z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0x01010090CF74B9924A90429AFF83904CD5AC51</vt:lpwstr>
  </property>
</Properties>
</file>

<file path=docProps/thumbnail.jpeg>
</file>